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88"/>
  </p:notesMasterIdLst>
  <p:sldIdLst>
    <p:sldId id="256" r:id="rId2"/>
    <p:sldId id="257" r:id="rId3"/>
    <p:sldId id="258" r:id="rId4"/>
    <p:sldId id="332" r:id="rId5"/>
    <p:sldId id="333" r:id="rId6"/>
    <p:sldId id="334" r:id="rId7"/>
    <p:sldId id="259" r:id="rId8"/>
    <p:sldId id="260" r:id="rId9"/>
    <p:sldId id="261" r:id="rId10"/>
    <p:sldId id="262" r:id="rId11"/>
    <p:sldId id="263" r:id="rId12"/>
    <p:sldId id="267" r:id="rId13"/>
    <p:sldId id="344" r:id="rId14"/>
    <p:sldId id="266" r:id="rId15"/>
    <p:sldId id="268" r:id="rId16"/>
    <p:sldId id="270" r:id="rId17"/>
    <p:sldId id="269" r:id="rId18"/>
    <p:sldId id="271" r:id="rId19"/>
    <p:sldId id="273" r:id="rId20"/>
    <p:sldId id="272" r:id="rId21"/>
    <p:sldId id="274" r:id="rId22"/>
    <p:sldId id="276" r:id="rId23"/>
    <p:sldId id="275" r:id="rId24"/>
    <p:sldId id="277" r:id="rId25"/>
    <p:sldId id="279" r:id="rId26"/>
    <p:sldId id="345" r:id="rId27"/>
    <p:sldId id="278" r:id="rId28"/>
    <p:sldId id="280" r:id="rId29"/>
    <p:sldId id="282" r:id="rId30"/>
    <p:sldId id="346" r:id="rId31"/>
    <p:sldId id="281" r:id="rId32"/>
    <p:sldId id="283" r:id="rId33"/>
    <p:sldId id="285" r:id="rId34"/>
    <p:sldId id="284" r:id="rId35"/>
    <p:sldId id="286" r:id="rId36"/>
    <p:sldId id="343" r:id="rId37"/>
    <p:sldId id="287" r:id="rId38"/>
    <p:sldId id="288" r:id="rId39"/>
    <p:sldId id="336" r:id="rId40"/>
    <p:sldId id="337" r:id="rId41"/>
    <p:sldId id="338" r:id="rId42"/>
    <p:sldId id="289" r:id="rId43"/>
    <p:sldId id="347" r:id="rId44"/>
    <p:sldId id="290" r:id="rId45"/>
    <p:sldId id="293" r:id="rId46"/>
    <p:sldId id="294" r:id="rId47"/>
    <p:sldId id="291" r:id="rId48"/>
    <p:sldId id="292" r:id="rId49"/>
    <p:sldId id="295" r:id="rId50"/>
    <p:sldId id="296" r:id="rId51"/>
    <p:sldId id="299" r:id="rId52"/>
    <p:sldId id="300" r:id="rId53"/>
    <p:sldId id="297" r:id="rId54"/>
    <p:sldId id="298" r:id="rId55"/>
    <p:sldId id="301" r:id="rId56"/>
    <p:sldId id="341" r:id="rId57"/>
    <p:sldId id="349" r:id="rId58"/>
    <p:sldId id="348" r:id="rId59"/>
    <p:sldId id="302" r:id="rId60"/>
    <p:sldId id="305" r:id="rId61"/>
    <p:sldId id="306" r:id="rId62"/>
    <p:sldId id="308" r:id="rId63"/>
    <p:sldId id="309" r:id="rId64"/>
    <p:sldId id="310" r:id="rId65"/>
    <p:sldId id="311" r:id="rId66"/>
    <p:sldId id="312" r:id="rId67"/>
    <p:sldId id="313" r:id="rId68"/>
    <p:sldId id="314" r:id="rId69"/>
    <p:sldId id="323" r:id="rId70"/>
    <p:sldId id="339" r:id="rId71"/>
    <p:sldId id="324" r:id="rId72"/>
    <p:sldId id="331" r:id="rId73"/>
    <p:sldId id="325" r:id="rId74"/>
    <p:sldId id="326" r:id="rId75"/>
    <p:sldId id="340" r:id="rId76"/>
    <p:sldId id="327" r:id="rId77"/>
    <p:sldId id="330" r:id="rId78"/>
    <p:sldId id="315" r:id="rId79"/>
    <p:sldId id="316" r:id="rId80"/>
    <p:sldId id="317" r:id="rId81"/>
    <p:sldId id="318" r:id="rId82"/>
    <p:sldId id="319" r:id="rId83"/>
    <p:sldId id="320" r:id="rId84"/>
    <p:sldId id="321" r:id="rId85"/>
    <p:sldId id="322" r:id="rId86"/>
    <p:sldId id="350"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extLst>
      <p:ext uri="{19B8F6BF-5375-455C-9EA6-DF929625EA0E}">
        <p15:presenceInfo xmlns:p15="http://schemas.microsoft.com/office/powerpoint/2012/main" userId="ac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03AD"/>
    <a:srgbClr val="271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72"/>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pxhere.com/en/photo/565497" TargetMode="External"/><Relationship Id="rId1" Type="http://schemas.openxmlformats.org/officeDocument/2006/relationships/image" Target="../media/image22.jpeg"/><Relationship Id="rId6" Type="http://schemas.openxmlformats.org/officeDocument/2006/relationships/hyperlink" Target="http://www.flickr.com/photos/mariachily/5312234055/" TargetMode="External"/><Relationship Id="rId5" Type="http://schemas.openxmlformats.org/officeDocument/2006/relationships/image" Target="../media/image24.jpeg"/><Relationship Id="rId4" Type="http://schemas.openxmlformats.org/officeDocument/2006/relationships/hyperlink" Target="https://ai.stackexchange.com/questions/4298/hill-climbing-search"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pxhere.com/en/photo/565497" TargetMode="External"/><Relationship Id="rId1" Type="http://schemas.openxmlformats.org/officeDocument/2006/relationships/image" Target="../media/image22.jpeg"/><Relationship Id="rId6" Type="http://schemas.openxmlformats.org/officeDocument/2006/relationships/hyperlink" Target="http://www.flickr.com/photos/mariachily/5312234055/" TargetMode="External"/><Relationship Id="rId5" Type="http://schemas.openxmlformats.org/officeDocument/2006/relationships/image" Target="../media/image24.jpeg"/><Relationship Id="rId4" Type="http://schemas.openxmlformats.org/officeDocument/2006/relationships/hyperlink" Target="https://ai.stackexchange.com/questions/4298/hill-climbing-search"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D10945-7A0A-4553-A2EF-D8587100B84D}" type="doc">
      <dgm:prSet loTypeId="urn:microsoft.com/office/officeart/2005/8/layout/vList3" loCatId="list" qsTypeId="urn:microsoft.com/office/officeart/2005/8/quickstyle/3d1" qsCatId="3D" csTypeId="urn:microsoft.com/office/officeart/2005/8/colors/accent1_2" csCatId="accent1" phldr="1"/>
      <dgm:spPr/>
    </dgm:pt>
    <dgm:pt modelId="{EBE7E84B-A2BF-4780-814C-63A8AB29EA21}">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Simple hill Climbing</a:t>
          </a:r>
          <a:endParaRPr lang="en-US" sz="1600" dirty="0"/>
        </a:p>
      </dgm:t>
    </dgm:pt>
    <dgm:pt modelId="{BAF29A4E-4792-43E0-8DB1-91D3403C3D38}" type="parTrans" cxnId="{D9D96C5A-5C53-4F65-B980-28F4A17E0EC4}">
      <dgm:prSet/>
      <dgm:spPr/>
      <dgm:t>
        <a:bodyPr/>
        <a:lstStyle/>
        <a:p>
          <a:endParaRPr lang="en-US"/>
        </a:p>
      </dgm:t>
    </dgm:pt>
    <dgm:pt modelId="{5264901D-4D05-4E45-840C-381CA4331D63}" type="sibTrans" cxnId="{D9D96C5A-5C53-4F65-B980-28F4A17E0EC4}">
      <dgm:prSet/>
      <dgm:spPr/>
      <dgm:t>
        <a:bodyPr/>
        <a:lstStyle/>
        <a:p>
          <a:endParaRPr lang="en-US"/>
        </a:p>
      </dgm:t>
    </dgm:pt>
    <dgm:pt modelId="{FD9BA911-F7AF-4C68-8AFF-89E2D420A9D4}">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Steepest-Ascent hill-climbing</a:t>
          </a:r>
          <a:endParaRPr lang="en-US" sz="1600" dirty="0"/>
        </a:p>
      </dgm:t>
    </dgm:pt>
    <dgm:pt modelId="{15435304-1CEA-49AD-AD44-73E58A8F6EE2}" type="parTrans" cxnId="{31561727-9DFC-45C8-BD34-0397D49E0FBF}">
      <dgm:prSet/>
      <dgm:spPr/>
      <dgm:t>
        <a:bodyPr/>
        <a:lstStyle/>
        <a:p>
          <a:endParaRPr lang="en-US"/>
        </a:p>
      </dgm:t>
    </dgm:pt>
    <dgm:pt modelId="{6E0BCB62-33FD-4528-960C-96FE7BAFD4AB}" type="sibTrans" cxnId="{31561727-9DFC-45C8-BD34-0397D49E0FBF}">
      <dgm:prSet/>
      <dgm:spPr/>
      <dgm:t>
        <a:bodyPr/>
        <a:lstStyle/>
        <a:p>
          <a:endParaRPr lang="en-US"/>
        </a:p>
      </dgm:t>
    </dgm:pt>
    <dgm:pt modelId="{35843B9D-C6CD-4938-9F3C-E28FFC80B8F8}">
      <dgm:prSet phldrT="[Text]" custT="1"/>
      <dgm:spPr/>
      <dgm:t>
        <a:bodyPr/>
        <a:lstStyle/>
        <a:p>
          <a:pPr algn="l">
            <a:buFont typeface="+mj-lt"/>
            <a:buAutoNum type="arabicPeriod"/>
          </a:pPr>
          <a:r>
            <a:rPr lang="en-US" sz="1600" b="1" dirty="0">
              <a:latin typeface="Segoe UI" panose="020B0502040204020203" pitchFamily="34" charset="0"/>
              <a:ea typeface="Verdana" pitchFamily="34" charset="0"/>
              <a:cs typeface="Segoe UI" panose="020B0502040204020203" pitchFamily="34" charset="0"/>
            </a:rPr>
            <a:t>Stochastic hill Climbing</a:t>
          </a:r>
          <a:endParaRPr lang="en-US" sz="1600" dirty="0"/>
        </a:p>
      </dgm:t>
    </dgm:pt>
    <dgm:pt modelId="{FA82EF05-C211-40EE-89BC-F3BBCE405723}" type="parTrans" cxnId="{69A54924-5BA1-4125-9C0D-66848E134AE2}">
      <dgm:prSet/>
      <dgm:spPr/>
      <dgm:t>
        <a:bodyPr/>
        <a:lstStyle/>
        <a:p>
          <a:endParaRPr lang="en-US"/>
        </a:p>
      </dgm:t>
    </dgm:pt>
    <dgm:pt modelId="{7A6FBC04-F896-48C4-A943-5FFD67C7404E}" type="sibTrans" cxnId="{69A54924-5BA1-4125-9C0D-66848E134AE2}">
      <dgm:prSet/>
      <dgm:spPr/>
      <dgm:t>
        <a:bodyPr/>
        <a:lstStyle/>
        <a:p>
          <a:endParaRPr lang="en-US"/>
        </a:p>
      </dgm:t>
    </dgm:pt>
    <dgm:pt modelId="{ED6AF069-93EA-4C54-ADBC-D6F011BB093E}" type="pres">
      <dgm:prSet presAssocID="{88D10945-7A0A-4553-A2EF-D8587100B84D}" presName="linearFlow" presStyleCnt="0">
        <dgm:presLayoutVars>
          <dgm:dir/>
          <dgm:resizeHandles val="exact"/>
        </dgm:presLayoutVars>
      </dgm:prSet>
      <dgm:spPr/>
    </dgm:pt>
    <dgm:pt modelId="{102E0093-D535-4E78-B26E-8B5A4A29F66A}" type="pres">
      <dgm:prSet presAssocID="{EBE7E84B-A2BF-4780-814C-63A8AB29EA21}" presName="composite" presStyleCnt="0"/>
      <dgm:spPr/>
    </dgm:pt>
    <dgm:pt modelId="{D2543800-12F0-4214-A8A8-61D17D4A181F}" type="pres">
      <dgm:prSet presAssocID="{EBE7E84B-A2BF-4780-814C-63A8AB29EA21}"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411E938B-8A50-44D9-B96D-FD3CE559B264}" type="pres">
      <dgm:prSet presAssocID="{EBE7E84B-A2BF-4780-814C-63A8AB29EA21}" presName="txShp" presStyleLbl="node1" presStyleIdx="0" presStyleCnt="3" custLinFactNeighborX="5168" custLinFactNeighborY="-195">
        <dgm:presLayoutVars>
          <dgm:bulletEnabled val="1"/>
        </dgm:presLayoutVars>
      </dgm:prSet>
      <dgm:spPr/>
    </dgm:pt>
    <dgm:pt modelId="{E704E318-73DB-435E-9ABF-70046CFE226D}" type="pres">
      <dgm:prSet presAssocID="{5264901D-4D05-4E45-840C-381CA4331D63}" presName="spacing" presStyleCnt="0"/>
      <dgm:spPr/>
    </dgm:pt>
    <dgm:pt modelId="{4D09A533-0FF1-42D4-AE1B-6D6548B4D1B1}" type="pres">
      <dgm:prSet presAssocID="{FD9BA911-F7AF-4C68-8AFF-89E2D420A9D4}" presName="composite" presStyleCnt="0"/>
      <dgm:spPr/>
    </dgm:pt>
    <dgm:pt modelId="{F8416A24-B629-4670-B11C-28131CD28241}" type="pres">
      <dgm:prSet presAssocID="{FD9BA911-F7AF-4C68-8AFF-89E2D420A9D4}" presName="imgShp" presStyleLbl="f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dgm:spPr>
    </dgm:pt>
    <dgm:pt modelId="{7BE702C5-5AD2-4271-8FA7-819400B1B5BB}" type="pres">
      <dgm:prSet presAssocID="{FD9BA911-F7AF-4C68-8AFF-89E2D420A9D4}" presName="txShp" presStyleLbl="node1" presStyleIdx="1" presStyleCnt="3" custScaleX="104335" custLinFactNeighborX="4751" custLinFactNeighborY="496">
        <dgm:presLayoutVars>
          <dgm:bulletEnabled val="1"/>
        </dgm:presLayoutVars>
      </dgm:prSet>
      <dgm:spPr/>
    </dgm:pt>
    <dgm:pt modelId="{347D6D32-E702-439E-9068-E5B29AD1234F}" type="pres">
      <dgm:prSet presAssocID="{6E0BCB62-33FD-4528-960C-96FE7BAFD4AB}" presName="spacing" presStyleCnt="0"/>
      <dgm:spPr/>
    </dgm:pt>
    <dgm:pt modelId="{F12545C3-F63C-4CE2-A52E-83FE7475BE27}" type="pres">
      <dgm:prSet presAssocID="{35843B9D-C6CD-4938-9F3C-E28FFC80B8F8}" presName="composite" presStyleCnt="0"/>
      <dgm:spPr/>
    </dgm:pt>
    <dgm:pt modelId="{FB9F8799-8C63-4782-8DE8-A1C8C5DC0A2F}" type="pres">
      <dgm:prSet presAssocID="{35843B9D-C6CD-4938-9F3C-E28FFC80B8F8}" presName="imgShp" presStyleLbl="fgImgPlace1" presStyleIdx="2" presStyleCnt="3"/>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dgm:spPr>
    </dgm:pt>
    <dgm:pt modelId="{13E6D991-A724-4F99-954C-43FA18C52464}" type="pres">
      <dgm:prSet presAssocID="{35843B9D-C6CD-4938-9F3C-E28FFC80B8F8}" presName="txShp" presStyleLbl="node1" presStyleIdx="2" presStyleCnt="3" custLinFactNeighborX="5168" custLinFactNeighborY="1188">
        <dgm:presLayoutVars>
          <dgm:bulletEnabled val="1"/>
        </dgm:presLayoutVars>
      </dgm:prSet>
      <dgm:spPr/>
    </dgm:pt>
  </dgm:ptLst>
  <dgm:cxnLst>
    <dgm:cxn modelId="{69A54924-5BA1-4125-9C0D-66848E134AE2}" srcId="{88D10945-7A0A-4553-A2EF-D8587100B84D}" destId="{35843B9D-C6CD-4938-9F3C-E28FFC80B8F8}" srcOrd="2" destOrd="0" parTransId="{FA82EF05-C211-40EE-89BC-F3BBCE405723}" sibTransId="{7A6FBC04-F896-48C4-A943-5FFD67C7404E}"/>
    <dgm:cxn modelId="{31561727-9DFC-45C8-BD34-0397D49E0FBF}" srcId="{88D10945-7A0A-4553-A2EF-D8587100B84D}" destId="{FD9BA911-F7AF-4C68-8AFF-89E2D420A9D4}" srcOrd="1" destOrd="0" parTransId="{15435304-1CEA-49AD-AD44-73E58A8F6EE2}" sibTransId="{6E0BCB62-33FD-4528-960C-96FE7BAFD4AB}"/>
    <dgm:cxn modelId="{6DFA356D-FE26-4FA0-9B46-BD50CA41E731}" type="presOf" srcId="{35843B9D-C6CD-4938-9F3C-E28FFC80B8F8}" destId="{13E6D991-A724-4F99-954C-43FA18C52464}" srcOrd="0" destOrd="0" presId="urn:microsoft.com/office/officeart/2005/8/layout/vList3"/>
    <dgm:cxn modelId="{D9D96C5A-5C53-4F65-B980-28F4A17E0EC4}" srcId="{88D10945-7A0A-4553-A2EF-D8587100B84D}" destId="{EBE7E84B-A2BF-4780-814C-63A8AB29EA21}" srcOrd="0" destOrd="0" parTransId="{BAF29A4E-4792-43E0-8DB1-91D3403C3D38}" sibTransId="{5264901D-4D05-4E45-840C-381CA4331D63}"/>
    <dgm:cxn modelId="{1552E07D-7064-48B4-A018-2212474689E8}" type="presOf" srcId="{FD9BA911-F7AF-4C68-8AFF-89E2D420A9D4}" destId="{7BE702C5-5AD2-4271-8FA7-819400B1B5BB}" srcOrd="0" destOrd="0" presId="urn:microsoft.com/office/officeart/2005/8/layout/vList3"/>
    <dgm:cxn modelId="{269F2C8D-61CE-422C-921F-8776B80950C1}" type="presOf" srcId="{88D10945-7A0A-4553-A2EF-D8587100B84D}" destId="{ED6AF069-93EA-4C54-ADBC-D6F011BB093E}" srcOrd="0" destOrd="0" presId="urn:microsoft.com/office/officeart/2005/8/layout/vList3"/>
    <dgm:cxn modelId="{305DE9F6-B734-4FCB-8A37-30E0E594B9E5}" type="presOf" srcId="{EBE7E84B-A2BF-4780-814C-63A8AB29EA21}" destId="{411E938B-8A50-44D9-B96D-FD3CE559B264}" srcOrd="0" destOrd="0" presId="urn:microsoft.com/office/officeart/2005/8/layout/vList3"/>
    <dgm:cxn modelId="{406787C7-2CF9-4947-925D-6B9CA7F26C35}" type="presParOf" srcId="{ED6AF069-93EA-4C54-ADBC-D6F011BB093E}" destId="{102E0093-D535-4E78-B26E-8B5A4A29F66A}" srcOrd="0" destOrd="0" presId="urn:microsoft.com/office/officeart/2005/8/layout/vList3"/>
    <dgm:cxn modelId="{DC8289F8-8891-4D72-87EC-CC4D60BAA512}" type="presParOf" srcId="{102E0093-D535-4E78-B26E-8B5A4A29F66A}" destId="{D2543800-12F0-4214-A8A8-61D17D4A181F}" srcOrd="0" destOrd="0" presId="urn:microsoft.com/office/officeart/2005/8/layout/vList3"/>
    <dgm:cxn modelId="{BE2E2F90-BF17-4E9E-BAE5-F91E5C931969}" type="presParOf" srcId="{102E0093-D535-4E78-B26E-8B5A4A29F66A}" destId="{411E938B-8A50-44D9-B96D-FD3CE559B264}" srcOrd="1" destOrd="0" presId="urn:microsoft.com/office/officeart/2005/8/layout/vList3"/>
    <dgm:cxn modelId="{867759BA-0581-43C9-A155-32BC699C39FF}" type="presParOf" srcId="{ED6AF069-93EA-4C54-ADBC-D6F011BB093E}" destId="{E704E318-73DB-435E-9ABF-70046CFE226D}" srcOrd="1" destOrd="0" presId="urn:microsoft.com/office/officeart/2005/8/layout/vList3"/>
    <dgm:cxn modelId="{70066D9C-174B-49BA-90A2-269471F33864}" type="presParOf" srcId="{ED6AF069-93EA-4C54-ADBC-D6F011BB093E}" destId="{4D09A533-0FF1-42D4-AE1B-6D6548B4D1B1}" srcOrd="2" destOrd="0" presId="urn:microsoft.com/office/officeart/2005/8/layout/vList3"/>
    <dgm:cxn modelId="{26010792-796A-496D-99D6-C565CE0308C1}" type="presParOf" srcId="{4D09A533-0FF1-42D4-AE1B-6D6548B4D1B1}" destId="{F8416A24-B629-4670-B11C-28131CD28241}" srcOrd="0" destOrd="0" presId="urn:microsoft.com/office/officeart/2005/8/layout/vList3"/>
    <dgm:cxn modelId="{8BE2685E-A0F1-4C6C-BF22-E8706E0379D3}" type="presParOf" srcId="{4D09A533-0FF1-42D4-AE1B-6D6548B4D1B1}" destId="{7BE702C5-5AD2-4271-8FA7-819400B1B5BB}" srcOrd="1" destOrd="0" presId="urn:microsoft.com/office/officeart/2005/8/layout/vList3"/>
    <dgm:cxn modelId="{79DE9EB8-4ADE-4379-A115-F031F773B774}" type="presParOf" srcId="{ED6AF069-93EA-4C54-ADBC-D6F011BB093E}" destId="{347D6D32-E702-439E-9068-E5B29AD1234F}" srcOrd="3" destOrd="0" presId="urn:microsoft.com/office/officeart/2005/8/layout/vList3"/>
    <dgm:cxn modelId="{D0D6C032-3A96-49EE-8840-94AF9712BC6E}" type="presParOf" srcId="{ED6AF069-93EA-4C54-ADBC-D6F011BB093E}" destId="{F12545C3-F63C-4CE2-A52E-83FE7475BE27}" srcOrd="4" destOrd="0" presId="urn:microsoft.com/office/officeart/2005/8/layout/vList3"/>
    <dgm:cxn modelId="{94B9EB13-F4C2-44D8-81BE-73D6A78C8D04}" type="presParOf" srcId="{F12545C3-F63C-4CE2-A52E-83FE7475BE27}" destId="{FB9F8799-8C63-4782-8DE8-A1C8C5DC0A2F}" srcOrd="0" destOrd="0" presId="urn:microsoft.com/office/officeart/2005/8/layout/vList3"/>
    <dgm:cxn modelId="{BD586BE5-0316-4D80-9F44-23F5FF3E077A}" type="presParOf" srcId="{F12545C3-F63C-4CE2-A52E-83FE7475BE27}" destId="{13E6D991-A724-4F99-954C-43FA18C5246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E938B-8A50-44D9-B96D-FD3CE559B264}">
      <dsp:nvSpPr>
        <dsp:cNvPr id="0" name=""/>
        <dsp:cNvSpPr/>
      </dsp:nvSpPr>
      <dsp:spPr>
        <a:xfrm rot="10800000">
          <a:off x="824896" y="377"/>
          <a:ext cx="2229612"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Simple hill Climbing</a:t>
          </a:r>
          <a:endParaRPr lang="en-US" sz="1600" kern="1200" dirty="0"/>
        </a:p>
      </dsp:txBody>
      <dsp:txXfrm rot="10800000">
        <a:off x="972972" y="377"/>
        <a:ext cx="2081536" cy="592306"/>
      </dsp:txXfrm>
    </dsp:sp>
    <dsp:sp modelId="{D2543800-12F0-4214-A8A8-61D17D4A181F}">
      <dsp:nvSpPr>
        <dsp:cNvPr id="0" name=""/>
        <dsp:cNvSpPr/>
      </dsp:nvSpPr>
      <dsp:spPr>
        <a:xfrm>
          <a:off x="413517" y="1532"/>
          <a:ext cx="592306" cy="59230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BE702C5-5AD2-4271-8FA7-819400B1B5BB}">
      <dsp:nvSpPr>
        <dsp:cNvPr id="0" name=""/>
        <dsp:cNvSpPr/>
      </dsp:nvSpPr>
      <dsp:spPr>
        <a:xfrm rot="10800000">
          <a:off x="743109" y="773584"/>
          <a:ext cx="2326265"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Steepest-Ascent hill-climbing</a:t>
          </a:r>
          <a:endParaRPr lang="en-US" sz="1600" kern="1200" dirty="0"/>
        </a:p>
      </dsp:txBody>
      <dsp:txXfrm rot="10800000">
        <a:off x="891185" y="773584"/>
        <a:ext cx="2178189" cy="592306"/>
      </dsp:txXfrm>
    </dsp:sp>
    <dsp:sp modelId="{F8416A24-B629-4670-B11C-28131CD28241}">
      <dsp:nvSpPr>
        <dsp:cNvPr id="0" name=""/>
        <dsp:cNvSpPr/>
      </dsp:nvSpPr>
      <dsp:spPr>
        <a:xfrm>
          <a:off x="389354" y="770646"/>
          <a:ext cx="592306" cy="59230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3E6D991-A724-4F99-954C-43FA18C52464}">
      <dsp:nvSpPr>
        <dsp:cNvPr id="0" name=""/>
        <dsp:cNvSpPr/>
      </dsp:nvSpPr>
      <dsp:spPr>
        <a:xfrm rot="10800000">
          <a:off x="824896" y="1541292"/>
          <a:ext cx="2229612" cy="59230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1191" tIns="60960" rIns="113792"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kern="1200" dirty="0">
              <a:latin typeface="Segoe UI" panose="020B0502040204020203" pitchFamily="34" charset="0"/>
              <a:ea typeface="Verdana" pitchFamily="34" charset="0"/>
              <a:cs typeface="Segoe UI" panose="020B0502040204020203" pitchFamily="34" charset="0"/>
            </a:rPr>
            <a:t>Stochastic hill Climbing</a:t>
          </a:r>
          <a:endParaRPr lang="en-US" sz="1600" kern="1200" dirty="0"/>
        </a:p>
      </dsp:txBody>
      <dsp:txXfrm rot="10800000">
        <a:off x="972972" y="1541292"/>
        <a:ext cx="2081536" cy="592306"/>
      </dsp:txXfrm>
    </dsp:sp>
    <dsp:sp modelId="{FB9F8799-8C63-4782-8DE8-A1C8C5DC0A2F}">
      <dsp:nvSpPr>
        <dsp:cNvPr id="0" name=""/>
        <dsp:cNvSpPr/>
      </dsp:nvSpPr>
      <dsp:spPr>
        <a:xfrm>
          <a:off x="413517" y="1539760"/>
          <a:ext cx="592306" cy="59230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5000" r="-25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21T08:37:48.5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0070C0"/>
    </inkml:brush>
  </inkml:definitions>
  <inkml:trace contextRef="#ctx0" brushRef="#br0">4502 9439 437 0,'11'-11'111'0,"-9"-3"-62"0,0 0-21 0,-2-1 19 0,0 2-15 0,0 9-19 0,0 1-9 0,8-2-4 0,-5 1 0 0,5 1-4 0,-4-2 4 0,-2 3 0 31,-2 0 0-31,0 0 5 0,0 2-5 0,0 0-3 0,0 0 3 16,0 0 0-16,2 0 2 15,-2 0 0-15,0 0 4 16,0 0 21-16,0 0-2 16,0 0-15-16,0 0-10 15,0-2 0-15,0 2-2 16,-4-4-3-16,-14 2 2 16,-2-4 3-16,4 2-19 15,-2-1 19-15,5 2 0 0,-4 3 0 16,-8 0-1-1,-4 0-5-15,-2 0-7 0,4 3 11 16,2 2 0-16,11 1 2 16,-1 0-7-1,2-2 7-15,4-2 0 0,2 2 0 16,1 1-2-16,-1 0 0 16,-1 2 2-16,2-2 2 15,0 1-2-15,-3 1 2 16,5 0-6-16,-7 4 7 15,6-1-4-15,-4 2 1 16,3-2-4-16,-2 2 4 16,2 0 0-16,-1 2 0 15,5 0 0-15,-2 2 0 16,2 0 0-16,2-2 0 0,-2 0 0 16,2-2-1-16,0-3 1 15,0 2 0-15,0-1 1 16,0-2-2-16,0 6 6 15,0-2-10-15,0 2 5 16,0-2 0-16,2 0 0 16,4-1 0-16,3-2 1 15,-3 3-1-15,13 0 4 16,-3 4 3-16,1-2-4 16,8 2-2-16,-1 0 0 15,4 0-1-15,2-2 0 16,-3 3 1-16,2-6-1 0,-3 0 0 15,5-3 0-15,4-2-1 16,2-1 5-16,3 2-7 16,0-1 3-16,1 2 0 15,-4 1-1-15,1-7-2 16,-7 1-13-16,-6-3 13 16,-5 0 3-16,0 0 0 15,2-8 5-15,-1-9-4 16,-2 2-1-16,-3-1 6 15,-1-3-6-15,-1 6 1 16,-3-4-1-16,-1 1 2 16,-4 0-2-16,-4 2 2 15,-2-4-2-15,0-2 1 0,0 0 0 16,0-1-1 0,0 1 0-16,-8-1 0 0,-2 3 1 15,-1-4 0-15,0 2-1 16,2-3 2-16,-3 4 14 15,2-1-16-15,-4 1 9 16,10 2-7-16,-5 0 6 16,2 3 2-16,-4 1-9 15,-2 0-1-15,-3-1 0 16,-1 2-1-16,-6-2-1 16,3 2 2-16,-3 3 2 15,8 0-2-15,-4 1 0 0,5 0 0 16,-2 4 0-16,-1-1 0 15,3 0-2-15,-6 1 1 16,6 1-4-16,1 3 1 16,-3-3-2-16,8-1 6 15,-1 0 0-15,-3 4-1 16,4 0 1-16,-6 0-1 16,-8 0-10-16,-7 2-16 15,-5 2-107-15</inkml:trace>
  <inkml:trace contextRef="#ctx0" brushRef="#br0" timeOffset="1550.13">4337 9890 251 0,'-7'-2'34'15,"7"0"2"-15,-3-1 50 16,3 1-11-16,-1 2-38 16,1 0-16-16,0-3 12 15,0 1 0-15,0 2 4 16,0 0-8-16,0-2-20 15,0 2 7-15,0-2-9 0,0-1 3 16,0 3-9-16,-2 0 0 16,0-1-1-16,-3 1-1 15,1-3 1-15,-2 3 0 16,0 0 1-16,6 0-1 16,0 0 6-16,0 0-5 15,0 0-1-15,0 0 0 16,0 0-14-16,0 0 8 15,-2 0 5-15,-10 0 0 16,-8 11-5-16,-6 8 6 16,-3 5 1-16,-2 1 4 15,2 1-5-15,-2 1-2 16,4-2-2-16,-4-1 4 0,4-1 0 16,-2 2 6-16,-5-1-12 15,1 0 12-15,-7 5-8 16,3-4 2-16,-6 3 0 15,3-1 2-15,2-3-2 16,-3 0-2-16,8 0 0 16,2-2 2-16,2 0 0 15,6-4 0-15,2 0 0 16,0 0 0-16,2 0 0 16,3-2 0-16,2-2 0 15,4 2-1-15,-2 1 1 16,6-2-1-16,-6 3-1 0,1-2 2 15,1 1 0-15,2-5 0 16,4-5-4-16,2-2 4 16,-3-1 0-16,5-4-9 15,0 0 8-15,0 0 0 16,0 0 1-16,0 0-4 16,0 0 4-16,0 0 10 15,0-2-10-15,0-9-10 16,0 1 7-16,0-2 3 15,0 2-4-15,0 1 4 16,-2-2-1-16,-4 4 1 16,-4-2 3-16,-1 1-3 15,3 4-2-15,-8-2-2 0,-2 4 4 16,-4 2 0 0,-3 0-1-16,0 0 1 0,-4 0 0 15,8 2 0-15,-2 8 0 16,1 0 2-16,1 4 3 15,2 3-4-15,1 0-1 16,0 1-1-16,2 3 1 16,8 1-2-16,-2 2 2 15,1 2-1-15,4 4 2 16,5-1-2-16,0 4-2 16,0-3 3-16,10 0 1 15,10 0-1-15,3 2 0 0,1 0 2 16,4-1-4-16,-1-3-11 15,7-6 1-15,-5-4 4 16,-5-9-1-16,3-4 7 16,-2-5 2-1,-5 0 2-15,4-5-1 0,-1-14-1 16,-3-6 1-16,-5-1 2 16,-6-2-3-16,-6-2-17 15,-3-1-14-15,0-1 10 16,-4-2-8-16,-15 7 3 15,-2-2 16-15,5 4-23 16,-5 1-31-16</inkml:trace>
  <inkml:trace contextRef="#ctx0" brushRef="#br0" timeOffset="2783.61">4480 10365 238 0,'0'0'61'16,"0"0"-8"0,0 0 54-16,0 0-61 0,0 0-42 15,-114-64-4-15,105 56 6 16,3 2-6-16,-4-2 1 15,8-1 8-15,0 0 21 16,0 1 24-16,2 2-25 16,0-2-17-16,-5 2-9 15,2-3-3-15,0 0-3 16,-4 1-4-16,5-3 7 16,-3 4 0-16,5 0 0 15,0 1 0-15,0 1-4 16,0-2 4-16,0-1 0 0,0 4 9 15,3 1 8-15,-1 1-17 16,-2-1-3-16,0 3 3 16,0-2 4-16,0 2 0 15,0-2-2-15,0 2 5 16,0 0-6-16,0 0-1 16,0 0 4-16,0 0-4 15,0 0-2-15,0 0-10 16,0 0 4-16,0 0-1 15,0 9 2-15,0 13 5 16,2 10 2-16,3 5 0 16,-3 12 0-16,0 1 5 15,-1 0-4-15,-1 0 0 16,0-1-1-16,0 0 0 0,0 1 4 16,0 1-3-16,0 0-1 15,-1-5 3-15,-8 3 0 16,2-5-3-16,-2-1 1 15,5-8 3-15,0-5-4 16,-2-6 0-16,3-3-2 16,3-5 2-16,-2-5 0 15,2 2-1-15,-3-5-4 16,1 0 2-16,2-4-16 16,0-2-4-16,0-2 2 15,-5 0 2-15,3 0 19 16,-2-6 0-16,2-8-48 0,-3-1 48 15,-1 1 2-15,-4 1 1 16,2 0-3-16,-5 2 0 16,-2 4 24-16,-6 1-16 15,7 6-6-15,-4 0 9 16,5 0 0-16,2 0 3 16,2 0-8-16,2 11-6 15,7 9 3-15,0 2-6 16,0 4 6-16,9 2 18 15,11 2-9-15,9-1 1 16,5-4 5-16,-1-5-10 16,-5-7 0-16,-8-6-6 15,-6-2-2-15,-8-5 0 16,-6 0 9-16,0 0 0 16,0-7 5-16,-6-15-14 0,-9 0-6 15,-1 3 5-15,5 5-8 16,11-4-34-16,0 4-23 15,0-7-260-15</inkml:trace>
  <inkml:trace contextRef="#ctx0" brushRef="#br0" timeOffset="3816.85">4668 10018 546 0,'0'0'40'15,"0"0"-25"-15,0 0 20 16,0 0 13-16,0 0-37 16,0 0-11-16,13-30-3 15,8 30 3-15,0 6 0 16,1 14 0-16,5 4 0 0,0 7 1 15,-1 10 0-15,-2 9-1 16,-1 11 0-16,0 3 0 16,-2 6 0-16,4 2-1 15,4 0 1-15,1-2 1 16,2-3-1-16,7-7 1 16,-6-7-2-16,3-6 2 15,-9-7-1-15,-6-4 0 16,0-4-1-16,-5-4 1 15,-3-2 0-15,-5-1 2 16,4-4-2-16,-5-2-1 16,-3-1 1-16,0-7 0 15,-2-2 0-15,3-3-18 16,-5-4-6-16,0-2 10 16,0 0 14-16,0 0-1 0,-5-12-1 15,-10-4-4-15,1 2 5 16,-3 0 2-16,1 4 1 15,-3 1 5-15,-4 4 7 16,-2 2-7-16,5 3 2 16,-2 0-5-16,11 0 3 15,0 0-5-15,2 3-2 16,2 11 0-16,1 1-2 16,5 4 2-16,1 3 5 15,0 4 3-15,12 4-4 0,5 3 11 16,10 10-3-16,0 6-9 15,2 11-3-15,0-2 2 16,2-2-2-16,5-10 1 16,-2-9-1-16,6-12 4 15,0-9-4-15,-5-6 7 16,-4-10 0-16,-6 0-7 16,0-16 13-16,-10-14 2 15,-4-8-15-15,-6-4 4 16,-5-4-4-16,0 2 0 15,-10 5-4-15,-6 1-7 16,1 6 2-16,-6 6-29 16,-6 2-43-16,-11 6-472 15</inkml:trace>
  <inkml:trace contextRef="#ctx0" brushRef="#br0" timeOffset="5182.77">3296 11226 323 0,'0'0'1'0,"0"0"-1"15,0 0-1-15,0 0 1 16,0 0 26-16,0 0-20 15,-91-9-6-15,82 7-9 16,-3-2 9-16,8 0 76 16,2 0 9-16,-5 1-43 15,7 0-5-15,-2-1-15 16,0 2 4-16,2 0-5 0,-2 0-9 16,0 2-12-16,0 0 4 15,-4-5-4-15,2 3-1 16,-5-1 1-16,7 1 1 15,0 0 0-15,0 0 19 16,2 2 11-16,0 0-20 16,0 0-9-16,0 0-2 15,0 0-2-15,-3 0 1 16,-8 4-5-16,-11 22 5 16,-21 13 1-16,-10 17 1 15,-14 8 10-15,-4 3-9 16,4-4-2-16,14-7 0 0,11-13-1 15,13-11 1-15,5-6 0 16,7-6-2-16,4-7-9 16,2-7 3-16,6 1-2 15,3-6-9-15,-3 1 0 16,5 2 2-16,-7 1 9 16,-1 0 6-16,-8 3 1 15,-6 3 1-15,-5-3-14 16,-7 2 14-16,3-1-3 15,-2 0 3-15,-3-1 3 16,7-1 10-16,-4 4-10 16,4-1 18-16,2 0-9 15,5 0-2-15,4 2-1 0,4 1 2 16,-1 1-11-16,1 7-1 16,10 5 1-16,2 8 10 15,2 6-7-15,0 8 17 16,2 6-19-16,21 3-1 15,8 1 0-15,9-6 0 16,9-4-7-16,11-12-16 16,7-14-8-16,-3-12 31 15,-1-10 0-15,-14 0 3 16,-13-3-3-16,-16-20-3 16,-11-3 3-16,-9-6 0 15,-5-3 5-15,-29 2-5 0,-10-1-9 16,0 5-10-1,2 1-7-15,10 5 13 0,10 3-58 16,10-1-10-16,7-1-193 16</inkml:trace>
  <inkml:trace contextRef="#ctx0" brushRef="#br0" timeOffset="6199.65">3198 11239 513 0,'0'0'63'16,"0"0"-39"-16,0 0-4 16,0 0 19-16,0 0 10 15,0 0-40-15,9-38-9 16,13 38 0-16,1 0-1 15,-8 0 0-15,-1 0 1 16,-3 13-3-16,-3 4 0 16,6 12 3-16,-5 8 0 15,-3 13 0-15,1 15 1 0,-2 8-1 16,-3 0 0 0,-2 4 5-16,5-5-5 0,-5-4-3 15,0-4 3-15,0-5 5 16,0 0-4-16,0-6 5 15,0-2 7-15,0 0-13 16,0-3 0-16,0 0 0 16,0-2 0-16,2 0 0 15,4 0 1-15,5-4-1 16,1-6 1-16,-1-7-2 16,-1-7 0-16,2-7 0 15,-1-6-4-15,-1-5-8 0,0-4 9 16,3 0 4-1,3-13-7-15,-4-9-5 0,1-2-30 16,-11 2 23-16,-2 2 17 16,0 1 2-16,-9 2 0 15,-11 5 13-15,-2 0-10 16,-5 2 2-16,4 3 6 16,4 2 9-16,3 3 12 15,5 2-11-15,2 0-18 16,-1 0 1-16,4 0-4 15,0 4 1-15,-3 11-1 16,4 2 0-16,5 5 0 16,0 6-4-16,0 9 4 15,7 2 4-15,12 7-1 16,4 1-2-16,0 1 2 0,-2-4-3 16,12-6 0-16,-10-10 0 15,4-12-7-15,-9-8-4 16,0-8 2-16,-4 0 9 15,-6-12 9-15,-6-17-6 16,-2-8-3-16,0-1-8 16,-6-5-12-16,-5-1-76 15,-1-5-289-15</inkml:trace>
  <inkml:trace contextRef="#ctx0" brushRef="#br0" timeOffset="7283.49">4395 11307 560 0,'0'0'58'16,"0"0"-54"-16,0 0 8 15,0 0 32-15,0 0-23 16,0 0-14-16,0-7-2 15,0 7 9-15,0 0 11 16,0 0-3-16,0 0-11 16,0 0-11-16,0 5-5 15,0 23-8-15,0 18 13 16,0 12 0-16,-8 11 3 0,5 0-2 16,-1-2-1-16,-3 1 0 15,4-3 0-15,-3-3 0 16,1-2 3-16,5-7-2 15,-2-7-1-15,0-8 0 16,0-8-1-16,0-7 0 16,2-6-9-16,0-6 5 15,0-4-7-15,0-3 4 16,0-2-1-16,-2-2 5 16,-3 0 8-16,-2 0-8 15,-4 0-2-15,-5-5 3 16,-7-3-3-16,0-2 6 0,-4 2 0 15,0 0 2-15,0 2 2 16,2 1 19-16,8 2-10 16,1 3 9-16,3 0-17 15,-1 8-5-15,1 17-9 16,0 5 6-16,6 4 3 16,0 0 0-16,7 0 2 15,0-1-2-15,14 10 8 16,12 4-6-16,2 2-2 15,4 1 3-15,5-1-7 16,-5-10 4-16,0-8 0 16,-4-9 0-16,-8-12 4 15,-10-4 0-15,-1-6-1 16,-9 0 3-16,1-6 23 16,2-18-24-16,-3-10-5 0,0-5-13 15,0-6 11-15,-3-5-30 16,-11-7-7-16,0-5-16 15,2-5-11-15,7 0-169 16</inkml:trace>
  <inkml:trace contextRef="#ctx0" brushRef="#br0" timeOffset="8150.25">4531 11330 635 0,'0'0'71'16,"0"0"-58"-16,0 0-10 15,0 0 19-15,0 0-17 16,0 0-5-16,-16-16-8 16,39 53 6-16,-1 12 2 15,5 5 0-15,7 6 5 16,-1 2 0-16,2 0 7 16,5 7-2-16,3 0 2 15,-3 8-9-15,0-3-1 16,-5 0-2-16,-6-4 0 0,0-3 1 15,0-11-1-15,-6-8 3 16,-3-10-3-16,0-10 0 16,-7-6 0-16,-4-6 0 15,0-4 0-15,-4-6 0 16,-3-2-4-16,-2-1-7 16,0-3-4-16,0 0 15 15,0 0 3-15,0 0-3 16,-9 0 0-16,-4-3-3 15,-8-7 3-15,4 0 1 16,-10 1-1-16,-2-2-1 16,0 1 1-16,0 4 1 15,2 4 22-15,12 2-8 16,-3 0-14-16,4 0-1 16,3 15-5-16,3 8 2 0,3 3 3 15,5 4-2-15,0 5 2 16,5-2 1-16,19 8 1 15,3-2-1-15,4 5-1 16,9-1 2-16,-2-5 2 16,-3-1-4-16,-6-13 1 15,-2-11 0-15,-11-3 3 16,-3-8 2-16,-13-2 1 16,7 0 16-16,-5-22-3 15,-2-14-20-15,0-8-8 16,0-4-18-16,-9-8-67 15,3-12-102-15</inkml:trace>
  <inkml:trace contextRef="#ctx0" brushRef="#br0" timeOffset="9049.95">5414 11529 642 0,'0'0'13'0,"0"0"-13"16,0 0-5-16,0 0 5 16,0 0 3-16,143 97-1 15,-98-55 7-15,1 2-7 16,-6 5 5-16,-9-1-3 15,5 3 1-15,-5-4-2 16,2 1-4-16,10-6 3 16,-2-2-2-16,14-4 2 15,-9-1-2-15,-1-3 0 16,-5-4-1-16,-11-9 1 16,-6-2 2-16,-10-9-1 0,-9-4-1 15,-4-4-5-15,0 0 5 16,0 0 18-16,-2-8-2 15,-13-6-16-15,-6 0-2 16,4 2 2-16,-10 2-5 16,5 2-10-16,-3 1 13 15,0 4-4-15,10 1 12 16,-1 2 10-16,3 0-6 16,-1 2-10-16,8 18-2 15,-1 6 0-15,5 4-3 0,2 4 5 16,0 0 0-16,7 0 3 15,17 4 8-15,14 1 9 16,0-2-8-16,0-1-1 16,2-5-9-16,0-8-2 15,-7-4 2-15,3-10 4 16,-12-7-2-16,-3-2-2 16,-8 0 6-16,-6-7 0 15,-5-16-5-15,-2-5 4 16,0-4-6-16,-4-4-1 15,-16 0-27-15,-1-3-20 16,2-4-42-16</inkml:trace>
  <inkml:trace contextRef="#ctx0" brushRef="#br0" timeOffset="10101.73">5502 11482 532 0,'0'0'57'0,"0"0"-51"0,0 0-4 15,0 0 15-15,0 0 4 16,0 0 7-16,112 15-27 15,-107-1-1-15,4 7 0 16,-5 5 1-16,3 10 4 16,-1 10 18-16,6 12-2 15,3 9-11-15,1 8-2 16,-2 3-3-16,3 3-4 16,-4-5 3-16,3-8-4 15,2-5-3-15,-2-9 3 16,-8-9 1-16,5-6-1 15,-1-7 0-15,-8-6 2 0,3-2-2 16,-5-4-1-16,1-2 1 16,-1-3-1-16,-2-4 1 15,0 0 0-15,5 3 0 16,-5-3-2-16,0 4-11 16,0-6-20-16,0-2-4 15,-15-7-25-15,3 0 21 16,-2-2-39-16,3-18-33 15,0-2 65-15,7 3 48 16,-6 1 132-16,6 6-79 16,-5 5 10-16,7 0-21 15,-1 5-20-15,2 2 5 16,-1 0-19-16,-1 0-8 0,-2 0 1 16,-1 0-1-16,-1 0 16 15,3 0 9-15,0 0-13 16,-5 7 1-16,6 6-9 15,-1 8-2-15,-1 6 0 16,1 4-1-16,0 3 3 16,-2 4-4-16,4 0 0 15,2-2 0-15,0-3 2 16,0 2-3-16,8-3 1 16,11 0 0-16,8-6 5 15,6-1-4-15,8-8 15 16,0-9-12-16,-1-5-4 0,-4-3-11 15,-7-4 5-15,-10-18-12 16,-17-6 7-16,-2-3 8 16,-26 1-2-16,-14 2 3 15,-6 6 2-15,4 6-6 16,9 5 0-16,17-6-160 16</inkml:trace>
  <inkml:trace contextRef="#ctx0" brushRef="#br1" timeOffset="67527.98">4478 12059 281 0,'0'0'95'0,"0"0"-62"16,0 0-32-16,0 0 18 16,0 0 25-16,0 0-9 15,0 0-21-15,0 0 19 16,6-4-8-16,-4 0-5 0,0 0 21 16,-2 0-38-16,0 0-2 15,5 2-1-15,-5 2 0 16,0 0-1-16,0 0 1 15,3 0 4-15,-3 0 1 16,0-2 11-16,0 2-7 16,0 0 0-16,0-1-8 15,0 1-2-15,0-3 1 16,0 3 0-16,0-2 0 16,0 0 1-16,0-2-1 15,0 3-1-15,0-2 1 16,0 1 1-16,0 0-1 15,0-2 0-15,0 3-1 0,0-1 1 16,0-3-7-16,0 3 6 16,0 0-1-1,0 0 2-15,0 1 0 0,-3-2 0 16,-2 1-2-16,-1 0 2 16,-3 1-19-16,-5-4 0 15,6 3 3-15,-5 0 13 16,-3-1 2-16,1 0 1 0,-5-1 0 15,6 0-1-15,0 1 1 16,4 0 0-16,-2-1-1 16,1 2 1-16,2 2 0 15,-7 0 0-15,2 0-1 16,4 0 0-16,-8 0-3 16,2 0-1-16,0 0 3 15,1 0 2-15,4 0-2 16,5 0 4-16,-3 0-2 0,8 0 1 15,-1 0 3 1,0 0 3-16,-2 0-6 16,-3-2-1-16,-5 2-1 15,-5 0-4-15,-3 0 0 16,-3 0 1-16,4-4 3 16,3 0 1-16,5 0 8 0,2 0-6 15,5-1 7-15,-1 5-2 16,0-3 9-16,5 3-6 15,0 0-10-15,0 0-2 16,0 0-1-16,0 0-8 16,0 0-1-16,-3 0-5 15,-2 0 15-15,-6 0 1 16,-3 0-2-16,4 0 3 16,3 3 0-16,-3 0 1 15,6-1 0-15,-3 0 0 16,1 0-2-16,-2 0 1 15,6 1-3-15,-4 3 1 0,-4-1-3 16,-1 4-2-16,3-2 5 16,-1 3 2-16,-4 0 0 15,10 0 0-15,-6 4 0 16,3-2 0-16,-6 0 4 16,1 3-4-16,5-1 0 15,-7-2-2-15,8 0-1 16,-4 0 3-16,-2-2 4 15,4-1-4-15,-1-1-1 0,5-1 1 16,-6-4-3-16,9 2 2 16,-2-1 1-16,-2 1 0 15,4 3 0-15,-3 5-1 16,1 2 1-16,-3 3 6 16,1 5-6-16,-5 1-5 15,7-1 5-15,-2-2 0 16,0-3 0-16,3-4 1 15,1 0 0-15,0-4-1 16,0-2 0-16,0 2 0 16,0-1-2-16,0-2 2 15,0 3 8-15,7 2-8 16,2 0-3-16,-3 3 3 16,1 1 4-16,-2-3-2 15,-3 4-2-15,2-1 0 16,1-2-2-16,2-4 2 0,4 2 2 15,0-2 0-15,-3-2 3 16,6-1-4 0,-3 4 0-16,4-3-1 15,1 2 13-15,-2 2-13 0,8 0 0 16,-4 0-1-16,1 0 1 16,0 0 0-16,1-2 0 15,-3 0 0-15,4 2 0 16,1 2 0-16,0 1 0 15,5-1-3-15,-3 3-1 16,3-2 0-16,-4-1 1 0,-6-2-6 16,-1-3 7-16,-3-3-1 15,-1-1 3-15,-6-2-2 16,7-1 2-16,-3-2 0 16,1 0 2-16,4 0-1 15,-1 0 3-15,0 0-4 16,1 0-5-1,-2 2 5-15,-4-2 1 16,4 0-1-16,-6 0-5 0,-1 0 5 16,2 0 1-16,0 0 0 15,1 0-2-15,3 0 2 16,-4-4-1-16,3 1 0 16,1 0 3-16,-6-1-4 0,5 0 3 15,-7 2-3 1,-4-2 4-16,8 1-2 15,-4-2-1-15,-2 1 2 16,7-1 1-16,-5-2 3 16,6-3-6-16,2-2-1 0,5 0 1 15,0 0-4-15,-1 0 4 16,-6-2 0-16,0 3 3 16,-4 2-2-16,-3-1-1 15,-3-2 1-15,0 0-1 16,0-3 0-16,0 2 0 15,0-3-1-15,0-4 1 16,0 2-1-16,2-2 2 16,3 0-2-16,-1-1 2 15,-4 2 0-15,0-1 1 0,0 1 8 16,0 1-5-16,0 4 14 16,0 0-3-16,0 4 3 15,0 1-18-15,2 2 0 16,-2 1-1-16,0-1 0 15,0 0-3-15,0-3 3 16,0 1 0-16,0-2-2 16,0-1 2-16,0-2 0 15,0 2 0-15,2-2-2 16,-2-1 4-16,0 0 0 16,0 1-2-16,0 0 0 0,0 1-4 15,-2 2 3-15,-4 1-3 16,-1 0 1-16,0 0 3 15,-2 1 0-15,-2 1 4 16,2 3-4-16,0-4-5 16,-2 5 4-16,8 1 2 15,0 1 0-15,-5 0-1 16,6-1 0-16,2 3 0 16,0 0 0-16,0 0 0 15,0 0-1-15,0 0 1 16,0 0-1-16,0 0 0 15,-7 0-27-15,-1 0-105 16</inkml:trace>
  <inkml:trace contextRef="#ctx0" brushRef="#br1" timeOffset="69841.91">6054 12705 448 0,'0'0'30'16,"0"0"5"-16,0 0 10 15,0 0-20-15,0 0-13 16,0 0-4-16,0 0-7 16,-5-42 23-16,5 40-10 0,0 0-3 15,-2-2-11-15,2 0 0 16,0-2-4-16,-4 0 1 15,-1 0 2-15,-4 0-1 16,-2 0 2-16,5 0 0 16,-8 0-2-16,3 0 2 15,-1-1-3-15,-1-2 2 16,7-2 1-16,-4 4 0 0,4-3 2 16,-3-1-2-16,-3 1 0 15,4 2 0-15,-3-4 0 16,-3 2-1-16,1 3-1 15,-1-4 2 1,1 4-2-16,0-1 0 16,3 0 2-16,0-1 0 0,0 6 0 15,2-2 5 1,-4 1-5-16,6 2-7 0,0-1 7 16,-4 1 0-16,6-1-1 15,-5 1 1-15,3-2 1 16,-6 0-1-16,1 2 0 15,-6-1-1-15,1 0-1 16,-4 1-2-16,-1 0 1 16,6 0 0-16,1 2 3 15,3-2-1-15,3 2 1 16,-1 0-1-16,-5 0 0 0,1 0 1 16,-1 0 1-16,-1 0-1 15,1 0-6-15,-2 4 6 16,3 3-1-1,-2-2 0-15,9 1-4 0,-6 1 5 16,3-2 0 0,4 1 0-16,2 1-3 0,-5 0 7 15,8 0-8-15,0 2 4 16,-2 0-18-16,0 1 12 16,2 2 6-16,-2-2 0 15,0 2-1-15,2-2 1 16,-5-3 0-16,3 2 0 0,0 1 1 15,0-3-2-15,2 1 1 16,0 4 0-16,0-3 0 16,0 5-1-16,0-2 1 15,0 4 0-15,0-2 1 16,0 2 4 0,0 0-5-16,0-2-4 0,0 0 3 15,0 0 1-15,0-2 0 16,4 0 1-16,-2 2 3 0,9-3 11 15,-7 2-15-15,5 1 0 16,-4 3 2 0,6-2-2-16,-1 4-1 15,-2-3 1-15,5 2 6 16,3-1-5-16,2 2 0 16,1-1 0-16,0-2 5 15,-4-4-10-15,6-5 7 0,-6-2-6 16,1-1 6-16,-2-1 1 15,1 0-3-15,-2-1-1 16,-1-2-5-16,-6 2 5 16,5 0 1-16,-5 0 0 0,8 2 3 15,-1 0-4-15,-2 0 0 16,3 0 0-16,2 1-1 16,-1 0 1-16,0-1 1 15,1 1-1 1,-4-2 0-16,0 1 0 15,0-2 0-15,2 1 0 16,-1 2 0-16,5 1 1 16,-3-2-1-16,3 1-2 0,-5-5 2 15,3 3 1-15,-3-3 1 16,1 0-2-16,-3 0 0 16,1 2 0-16,-6-2 1 15,0 2 4-15,-3-2-5 16,-3 0 0-16,0 0 0 15,2 0 1-15,0 0 32 16,5 0-32-16,-2-12 4 0,1 0-1 16,3 0 1-16,-5 2-5 15,3 0-1-15,-2 4 1 16,-3-2 1-16,3 2-1 16,-3 0 0-16,-1-4 0 15,4 0 0-15,2-2-3 16,0 0 3-16,2-3 0 15,-3 1 4 1,0-1-4-16,-3 0 0 0,-1-1-7 16,-2 2 6-16,0 2-6 15,0 0-5-15,0 1 2 0,0-5-2 16,-9-3 11-16,3 1 1 16,-3 2 2-16,7 0 1 15,-3 2 7-15,3 4-5 16,-5-1-3-16,7-1-1 15,-5 3-1 1,-3 1 0-16,3 0 0 0,-4-2 0 16,5 2 2-16,0-2-2 15,-3 2 3-15,4 0 5 16,2-1 6-16,-4 2-14 16,0 2 0-16,1 0-1 15,-5-1-6-15,5 0 2 16,-3 2 2-16,0-2 1 0,3-1 2 15,-3 2 2-15,5 0 13 16,0 1-7 0,-1 3-2-16,3-1 2 15,0 2-8-15,0 0 0 16,-1 0-1-16,-5 0-54 0,6-14-325 16</inkml:trace>
  <inkml:trace contextRef="#ctx0" brushRef="#br1" timeOffset="72229.58">2510 11930 345 0,'0'0'79'15,"0"0"-28"-15,0 0-35 16,0 0 12-16,0 0 12 16,0 0-12-16,0-41 6 15,0 37-27-15,0-4 9 16,0 3 11-16,0-7-14 15,0 5-1-15,0 1 11 16,0-1-10-16,0 4-9 0,0 0-4 16,0 0 0-16,0-2 0 15,0 0 0 1,-3-2-2-16,-6 0 0 16,-5-3-1-16,-1 2 1 15,1-2 2-15,-1 4 0 16,-5 0-2-16,-3 2 1 15,0 4-13-15,-4 0 5 16,2 0 4-16,0 0-1 0,5 0 3 16,-2 0-10-16,2 0 5 15,3 4-1-15,-2 4 1 16,3 0 2-16,2 0-2 16,-1-1 7-16,7 0 1 15,-1-3 0-15,3 1-3 0,0 0 1 16,-2 1 2-16,-1 2 1 15,-2-1-1 1,-5 2 4-16,3 2-4 16,-1-2-4-16,6 1 3 15,1 2 1-15,0-2-1 16,0 0 1-16,5 2 0 16,2 0 0-16,0 4 0 15,0-2 1-15,0 2-1 16,0 2 0-16,0 0 0 15,0 0 1-15,0 1-1 16,0 0 2-16,-5 1-7 0,-1 1 8 16,2-2-3-16,-6 2 4 15,6-2-4-15,-2-1 0 16,1-3-2-16,5 1 4 16,0-3-2-16,0 2 1 15,0 2 1-15,0 2 9 16,0 0-6-16,0 4-5 15,0-3 0-15,0 0-2 16,5 0 2-16,3 1 0 16,4-4 0-16,3 1 6 15,1-2-7-15,-1-1 2 16,0-5-2-16,-1-1 2 0,5 1-1 16,-3 1 0-16,5-1 1 15,2 0 4-15,4 2-4 16,2 0 1-16,2 0-2 15,-3 1 0-15,4-1 0 16,-1 2 1-16,-1-3 1 16,5-1-2-16,-4-2-2 15,0-5 1-15,-2 2 1 16,-2-1 0-16,-3-1 1 16,-2-2-1-16,-1 1 0 15,-2-2 0-15,-1 0 2 16,3 0-2-16,-2 0 0 15,-1 0 3-15,1-2-3 0,-4-6 0 16,1-5 6-16,0 0-6 16,3-5 0-16,-4-1 0 15,-1 1 0-15,-2 2 0 16,0 1 1-16,-3 1 1 16,-2 4-2-16,0 2 0 15,-2-1 0-15,6 0 0 16,-5-1 0-16,3-3 0 15,3-1 0-15,-2-4 0 16,1 0 0-16,-1-2 0 16,-6-1 0-16,-4 1 0 15,0 1 0-15,0 1 0 0,-13-3 0 16,-1 0-15 0,-4-1 15-16,1-2-2 0,3-2 2 15,1-2-5-15,1-4 5 16,-3 2 0-16,-2-2-2 15,-4 2 1-15,-3 4 1 16,-5 0-6-16,-5 1-10 16,1 4 11-16,4-4 4 15,-1 5 1-15,6 0 3 16,-1 2 1-16,8 2 2 16,-1 2-3-16,0 2-2 15,5-1 0-15,-8 8 1 0,0-1-2 16,-3-1-2-1,3 6 1-15,8-1 1 0,3 0 0 16,6 2 0-16,1 0 0 16,3 0 0-16,0 0 0 15,0 0-1-15,0 0 1 16,0 0-7-16,-4 4-27 16,-1 1-15-16</inkml:trace>
  <inkml:trace contextRef="#ctx0" brushRef="#br1" timeOffset="94962.54">1431 12266 426 0,'0'0'32'0,"0"0"-9"15,0 0 9-15,0 0 3 16,0 0-14-16,0 0-11 16,0 0 13-16,0 0-8 15,0-24-3-15,0 20-5 16,0 1 21-16,0 0-25 16,0 3 7-16,0 0-9 15,0 0-1-15,0 0 0 16,0 0 0-16,0 0 0 15,0 0 0-15,0 0 0 16,0 0 0-16,0 0 9 16,0 0 0-16,0 0-8 15,0 0 1-15,0 0-2 0,8 0 0 16,10 0 0-16,-2 8 0 16,2 4 0-16,-1 0-2 15,-3 3 1-15,-3-1-11 16,0-2 7-16,2 1-7 15,-2-1 1-15,1-2-14 16,-1 1 0-16,0 1 16 16,-2-3 0-16,0 2-61 15,-5-4-18-15,1-2-342 16</inkml:trace>
  <inkml:trace contextRef="#ctx0" brushRef="#br1" timeOffset="95454.63">1649 12264 507 0,'0'0'52'0,"0"0"-52"15,0 0-14-15,0 0 8 16,0 0 5-16,0 0-3 16,-110 9-8-16,86-3-7 0,5-1 3 15,6-1 16-15,3 1 0 16,3 2 0-16,-2 1 4 15,0 6 6-15,-3 4-3 16,-1 5-6-16,-4 0 1 16,-1 3-2-16,-5 3 0 15,4-3-2-15,7-8-37 16</inkml:trace>
  <inkml:trace contextRef="#ctx0" brushRef="#br1" timeOffset="96793.75">3985 12908 563 0,'0'0'78'0,"0"0"-57"16,0 0-9-16,0 0 16 15,0 0-12-15,0 0-16 16,9 0 5-16,-5 0-4 16,-2 0 6-16,3 0 29 15,-5 0-9-15,0 0-18 0,0 0-8 16,0 0-1-16,0 0 0 16,5 0-2-16,-1 5-2 15,7 7 4-15,0 0-1 16,7 7-3-16,-2-4 4 15,0 4 0-15,6-1 0 16,-4-2 0-16,6 0-1 16,-2-1-2-16,3-2 2 15,-6-3-9-15,4-4-21 16,-5-1 14-16,-3-4-3 0,0-1 7 16,-3 0-18-1,-4 0 9-15,-2 0 22 0,-4 0 0 16,0-6-1-16,-2-3-10 15,0-2 11-15,0 2 3 16,0 4 0-16,0 1 5 16,0 1 4-16,0 3-1 15,0-3-10-15,0 3-1 16,0 0 0-16,0 0-7 16,0 0 3-16,0 0 2 15,0 0-6-15,0 0 8 16,0 0-1-16,0 12 2 15,0 4-2-15,0 5-1 16,-4 0 2-16,-8 2 0 16,6 3 2-16,-2-3-4 0,7-5 2 15,-1-1 0-15,0-5 0 16,2-4 2-16,-3-1-2 16,1 0 0-16,-3-4-2 15,5 1 0-15,0 1 2 16,0-3 1-16,0-2-1 15,0 3 0-15,0 1 0 16,-5-1-27-16,5-3-91 16</inkml:trace>
  <inkml:trace contextRef="#ctx0" brushRef="#br1" timeOffset="97836.21">5582 13384 499 0,'0'0'60'16,"0"0"-46"-16,0 0-14 15,0 0 0-15,0 0 0 16,0 0 0-16,108-26 0 15,-85 26 0-15,-4 0 3 16,-3 0-3-16,-3 2 6 16,1 7 1-16,-6 1-6 0,-1 0-1 15,0 2 0 1,-4 0 0-16,-3 2 0 0,0-2-2 16,0 2 3-16,-14 0-1 15,-4-2 7-15,-2 2 10 16,2-2-16-16,1 0 1 15,-1 0 21-15,-3-2-13 16,4 2-10-16,-3-2 6 16,-1 4-1-16,-5 0-5 15,6 1 4-15,2-4-2 16,5 0-2-16,6-6 0 16,5 2-2-16,0-4 3 0,2-1-1 15,0 1 0 1,0-2 1-16,0 3-1 0,0 0 0 15,11 3 1-15,9-1 1 16,11-4-2-16,7 0 6 16,0-2-6-16,-3 0-1 15,-4 0 1-15,-2 0 0 16,-8 0 0-16,-6 0 3 16,-9 0-2-16,0 0 1 15,-4 0-1-15,-2 0 0 16,0 0 4-16,0 0-5 15,0 0-1-15,2 0 0 16,0 0 1-16,0 0 1 16,0 0 0-16,-2 0-2 15,0 0-3-15,0 0-29 0,0 0-55 16,0 0-53-16</inkml:trace>
  <inkml:trace contextRef="#ctx0" brushRef="#br1" timeOffset="98040.51">5523 13505 747 0,'0'0'81'0,"0"0"-57"0,0 0-4 16,0 0-13-16,0 0-7 15,118-12-39-15,-64 27-39 16,-3-8-202-16</inkml:trace>
  <inkml:trace contextRef="#ctx0" brushRef="#br1" timeOffset="99807.14">18864 9767 786 0,'0'0'1'0,"-86"-118"-1"15,34 88 0-15,12 14-19 16,9 12 0-16,16 4 17 15,15 4-7-15,0 29-2 0,23 8 9 16,21 11 2 0,4-6-1-16,4-20-177 0</inkml:trace>
  <inkml:trace contextRef="#ctx0" brushRef="#br1" timeOffset="102278.63">19683 9815 496 0,'0'0'36'16,"0"0"-27"-16,0 0 5 15,0 0 19-15,0 0-7 16,0 0 6-16,0 0-23 16,-7-55 5-16,5 51 7 15,-3-3-4-15,-2 3-6 16,1-1-2-16,-3-2 4 15,2 3-13-15,-2 1 0 16,1-2-1-16,-3 3 1 16,-1 2 0-16,3 0 0 15,3 0 0-15,-6 0-5 16,-1 7 2-16,-5 10 3 16,-8 3 0-16,1 3-1 0,1 2 1 15,-10 4 0-15,5-4-1 16,7 0 1-16,-4-3 0 15,12 0-2-15,2-3 2 16,6 4-2-16,-5-2 2 16,9 4 0-16,-8 1-2 15,6 4 2-15,2-2 0 16,-5 2 0-16,5 0 0 16,2-2 0-16,0 2-1 15,0 2 1-15,0 1-1 16,0-1 1-16,0-4 1 15,0-5 0-15,4-2-1 16,3-3-2-16,7-2 2 16,-1 1 0-16,5-4 1 0,9 6 0 15,4-6-1-15,7 3 4 16,-5-2-2-16,7 1 2 16,-5-3-1-16,4-1-3 15,-8-3 0-15,-2-2-2 16,7-4 4-16,-5-2 1 15,4 0-3-15,7 0 1 16,1-8 0-16,1-9-2 16,-1-2 2-16,-7-3 2 15,-7 0 3-15,-2-2-1 16,-8-2 1-16,-1 2-4 0,1-2-1 16,-11 1-1-1,1-2 0-15,5-4 0 0,-1-1 0 16,0 1 0-16,-2 0 0 15,2 4-1-15,-6 0 1 16,-2 5 0-16,-5 3 0 16,0-4 0-16,0 2-3 15,-5 0-5-15,-8-1 8 16,0-2-2-16,1 0 2 16,6 2 2-16,-3 2-2 15,2 2 0-15,-2 2 3 16,-2 4 3-16,-6 0-6 15,-9-1 0-15,-5 4-1 16,-4-3-9-16,-7 1 9 0,4 1-8 16,7 1 1-16,4-2 8 15,11 6 0-15,9 0 8 16,3 5 1-16,4 0-1 16,0 0-8-16,-3 0-2 15,-6 0-9-15,-6 0-17 16,-3 14-6-16,-7 2-34 15,21-6-90-15</inkml:trace>
  <inkml:trace contextRef="#ctx0" brushRef="#br1" timeOffset="102761.64">19569 10060 486 0,'0'0'84'16,"0"0"-31"-16,0 0-1 16,0 0-8-16,0 0-9 15,0 0-31-15,45-5-4 16,-42 5-1-16,7 2 1 15,-4 10-2-15,4-1 2 16,3 7-1-16,2 4 0 16,8 5 1-16,-3 4-1 15,4 3 1-15,-5 3-2 16,7 1 2-16,-11-4-1 0,1-2-17 16,-2-4-20-1,-10-6-25-15,2-7-25 0,-3-12-98 16</inkml:trace>
  <inkml:trace contextRef="#ctx0" brushRef="#br1" timeOffset="103166.83">19905 10069 553 0,'0'0'48'0,"0"0"-48"16,0 0-8-16,0 0 8 16,0 0 0-16,0 0 11 15,-110 48-7-15,77-37 1 16,5-1 2-16,4 2 0 16,-3 0-2-16,-2 2-5 0,0 3-5 15,0 2 5-15,2 5-3 16,4 3 3-16,8 3 0 15,0 3 0-15,10 1 0 16,-2-11-77-16</inkml:trace>
  <inkml:trace contextRef="#ctx0" brushRef="#br1" timeOffset="104661.97">21303 9830 308 0,'0'0'261'0,"0"0"-233"16,0 0-22-16,0 0-6 15,0 0 18-15,0 0-12 16,-56-65-3-16,50 60 13 15,-2-2 5-15,3 3-1 0,-5-2 35 16,-1 3-40 0,-9-4-15-16,-4 5-3 0,-9 2 1 15,-6 0-1-15,4 0 1 16,-3 9 2-16,5 7-2 16,-1 0 1-16,5 3 1 15,5 4-3-15,-2-2 3 16,12 4 0-16,-2-2-5 15,5 1 3-15,7 3 2 16,-6 1 0-16,8 2 0 16,2 4-1-16,0 0 1 15,0 2 0-15,0 4 3 16,0 2-3-16,14 2-2 16,-1 1 2-16,3-3 2 15,-3-6-2-15,3 0 6 0,3-6-9 16,4-4 3-16,4-4 0 15,2-5 1-15,-1 2 13 16,8-3-14-16,4 2 0 16,4 3-5-16,1-3 10 15,-2 1-6-15,1-2 1 16,4-6 0-16,-2-4 1 16,8-7-1-16,-3 0-1 15,2 0 1-15,1-4 2 16,-10-8 4-16,1-2-5 15,-5-5-1-15,-9-3-1 16,-4-5 1-16,-5-8 0 0,-1-3 3 16,-7-2-2-16,7-2 6 15,2-1-4-15,-2 6 1 16,0 1 13-16,-8 4 3 16,-4 4-19-16,-4-1-1 15,-3 3 0-15,-2-4 0 16,0-2-1-16,0 2-2 15,-11 4 2-15,-2 3 1 16,1 6 0-16,3 2-1 16,-13 3-4-16,-3 5-7 15,-4 0-21-15,-4 4 6 16,0 1 0-16,4 0 24 16,-9 0 2-16,6-1 0 0,-8 3-8 15,7 0-4-15,-5 0-21 16,9 0 17-16,9 0-83 15,1 0-87-15</inkml:trace>
  <inkml:trace contextRef="#ctx0" brushRef="#br1" timeOffset="105161.66">21190 10072 618 0,'0'0'66'0,"0"0"-64"15,0 0 12-15,0 0 30 0,0 0-20 16,0 0-6-16,0 0-3 15,0 0 6-15,0 0-10 16,0 0 7-16,0 0-17 16,2 4-1-16,5 2-8 15,-5 6 7-15,9 2 0 16,-5 6-2-16,9 2 3 16,9 3 0-16,3 0-3 15,3 1-9-15,10 1-18 16,0-5-16-16,3-4-2 15,-6-10-50-15,-7-7-108 16</inkml:trace>
  <inkml:trace contextRef="#ctx0" brushRef="#br1" timeOffset="105399.92">21535 10224 475 0,'0'0'56'0,"0"0"-52"16,0 0-4-16,0 0 35 15,0 0-8-15,0 0-16 16,-43-53-10-16,41 50 21 15,2 3-5-15,-2 0-10 16,2 0-7-16,0 0-7 16,-2 0 7-16,2 8 0 15,-9 12 2-15,5 6 14 16,-8 3-12-16,1 2 6 16,3 1 0-16,-4-1-4 0,-4-4-6 15,6-4 0-15,-2 0 0 16,-1-4-2-16,4-9-35 15,2-10-162-15</inkml:trace>
  <inkml:trace contextRef="#ctx0" brushRef="#br1" timeOffset="106695.18">22960 9844 468 0,'0'0'43'15,"0"0"-42"-15,0 0 7 16,0 0 46-16,0 0-5 16,0 0-24-16,-114-58-15 0,83 56-8 15,-7 2 2-15,9 0 3 16,0 0 9-16,4 0-2 15,5 0-9-15,-6 2-1 16,1 10 1-16,3 5-3 16,-5 3 0-16,4 5-2 15,4 5 2-15,-5 2-1 16,7 2 4-16,4 2 1 16,7 0 5-16,-1 2-6 15,2 4-1-15,5 4-2 16,-7-4 7-16,5 1-9 15,2-5-1-15,0-1 1 16,0-2 8-16,0-1-8 16,0 1-2-16,16 0 2 0,5 1 8 15,7-1 11-15,3-2-2 16,0 4-9-16,8-3-5 16,-2-2-3-16,1-3 0 15,4-8 6-15,1-5-6 16,1-7 0-16,3-6 0 15,4-3 5-15,9 0-4 16,6 0 3-16,-2-6-4 16,1-11 0-16,-8-2 3 15,-7-9-3-15,0-11 0 16,-4 2-5-16,-13-5 5 16,5-1 1-16,-11 3 2 15,-5 0-3-15,0-1 3 0,-8 2 33 16,-1-1-33-16,-7 1 6 15,2 2-9-15,-6 0 3 16,-2 3-6-16,0 1 3 16,0 0 0-16,-23 1 1 15,1 1-1-15,-5 2 0 16,-2 3 0-16,-7 3-1 16,5 2-4-16,-2 1-10 15,-3 0-15-15,3 0 14 16,2 4-5-16,-3 4 17 15,10 1-2-15,-3 10-2 16,-2 1-18-16,-2 0 1 0,-11 0-35 16,3 0-37-16</inkml:trace>
  <inkml:trace contextRef="#ctx0" brushRef="#br1" timeOffset="107558.22">22752 10082 555 0,'0'0'111'0,"0"0"-75"16,0 0 1-16,0 0 19 15,0 0-33-15,0 0-15 0,-8-58-1 16,8 56 3 0,0 0-3-16,15 0-3 0,7 2-3 15,14 0-1-15,-1 0-2 16,3 0 2-16,5 10-3 16,-14 10 1-16,-2 1 0 15,-10 4 2-15,-5-1-1 16,-8-4-6-16,-2-4 0 15,-2-4 2-15,0-2 0 16,0-1 4-16,0 0 0 16,-8 5-1-16,-18 4-6 15,2 3 5-15,-5 0 3 16,0 4 0-16,2-4 2 16,-5 0-2-16,6-3-7 15,-3-4 1-15,0-2 0 0,8-2 4 16,-6 0 1-16,11-2 1 15,-2-4-1-15,9 0 0 16,7-1 1-16,-3-3-1 16,5 0 1-16,0 0-2 15,0 0 2-15,0 3-3 16,0-3 3-16,0 4 1 16,0-2 5-16,0 1-5 15,21 4 0-15,10-3 8 16,15-1-7-16,10 0 2 15,11-3 0-15,-9 0-4 16,0 0 0-16,-13 0 0 0,-7 0 0 16,-14 0 0-16,-5 0 0 15,-2 0 0-15,-9 0 0 16,2 0 0-16,-6 0 0 16,1 0 6-16,-3-3-6 15,-2 0 7-15,0 3-6 16,0-2 1-16,0 2-2 15,0 0 0-15,0 0-6 16,0 0-18-16,0 0-30 16,0 0-75-16,-2 0-103 15</inkml:trace>
  <inkml:trace contextRef="#ctx0" brushRef="#br1" timeOffset="108136.19">22763 10229 511 0,'0'0'100'0,"0"0"-81"16,0 0 29-16,0 0-8 15,0 0-12-15,0 0-28 16,39 0 2-16,-11 0-5 16,8 4 4-16,6 3-1 15,3 4 0-15,-3-1 4 16,-2 2-8-16,-7 0 4 16,-6-3-25-16,-4-1-19 15,-7-3 23-15,-1-1-26 16,-1-4 3-16,-1 0-56 0</inkml:trace>
  <inkml:trace contextRef="#ctx0" brushRef="#br1" timeOffset="155227.76">23655 7828 485 0,'0'0'61'15,"0"0"-20"-15,0 0-17 16,0 0-1-16,0 0-20 0,0 0-2 15,0 0-1-15,0 0 0 16,-9-8 20-16,9 8-9 16,0 0-6-16,0 0-5 15,0 0-15-15,0 0-19 16,-5 0-9-16,3 0 29 16,0 0 6-16,0 0 7 15,2 0 1-15,0 0 2 16,0 0 18-16,0 0 9 15,0 0 16-15,0 0-25 16,0-1-11-16,0-2 7 16,0-1-8-16,0 0 3 0,0 3 7 15,-2-4-6-15,2 3-7 16,-2 0 16-16,2 0-15 16,0 2-2-16,0 0-3 15,0 0-1-15,0 0 0 16,0 0 0-16,2-1 0 15,11 1-1-15,-6-2 1 16,2 2-1-16,-3 0-2 16,1 0-2-16,-2 0 2 15,4 3-3-15,-7 8 2 16,4 1 4-16,-4 1 0 16,-2 1-7-16,0 5 6 15,0-2-2-15,-10 1 0 16,-17 0-1-16,2-1 4 0,-6 1 0 15,4-2 3-15,-4 0-3 16,0-1 0-16,-5 2-2 16,3 3 2-16,2 0 6 15,2-2-5-15,2-3-1 16,0 2 1-16,12-7-1 16,1 0 0-16,5-1 3 15,5-9-2-15,2 3 1 16,2-3-2-16,0 0 0 15,0 0 0-15,0 0 2 16,0 4-2-16,8 4 6 0,16 0-2 16,8-2-4-16,4 0 3 15,-1-2-3-15,1 0-2 16,-5 0-6-16,-4 0 7 16,-9-2 1-16,-5 0-1 15,-1 1 1-15,-8-3 0 16,-2 0-1-16,-2 0 0 15,0 0 1-15,0 0 0 16,0 0 0-16,0 0-1 16,2 0 2-16,3 0-2 15,1 0 2-15,10 0-2 16,-1 0-15-16,6 0-17 16,-8 0-103-16</inkml:trace>
  <inkml:trace contextRef="#ctx0" brushRef="#br1" timeOffset="155826.32">24177 7886 566 0,'0'0'14'15,"0"0"-12"-15,0 0 2 16,0 0-1-16,0 0 0 16,-129 25-3-16,105-13 9 15,14 0-8-15,0 0 1 16,10 2-2-16,0 2 4 16,0 6-3-16,19 2 8 15,8 0 3-15,0 0-10 16,1 2-2-16,-1-4 0 15,-7-2 2-15,3 2-2 0,-13-4-2 16,-3-2 1-16,-5 3 1 16,-2-2 0-16,0 1-1 15,0 3 1-15,0-3 0 16,-2-3 0-16,-7 2 0 16,3-5-3-16,-3-2 6 15,4-5-4-15,-6-1 2 16,2-1 0-16,-2-1 3 15,-13 0 9-15,-3 0-12 16,0-1-2-16,-3-1-1 0,2 0-12 16,8 0-14-1,7-1-58-15</inkml:trace>
  <inkml:trace contextRef="#ctx0" brushRef="#br1" timeOffset="156079.64">24085 7868 674 0,'0'0'104'16,"0"0"-77"-16,0 0-19 0,139-35-8 15,-70 34 0-15,0 1-1 16,-7 0-1-16,-8 0-27 16,-12 0-8-16,-13 0-41 15,-11 0-36-15,-7-4-438 16</inkml:trace>
  <inkml:trace contextRef="#ctx0" brushRef="#br1" timeOffset="157648.9">24586 7683 470 0,'0'0'74'0,"0"0"-29"16,0 0-3-16,0 0-20 16,0 0-12-16,0 0-4 15,-89-73-6-15,68 62 1 0,-6-1-1 16,2 3 2-16,5-2 12 15,-4 4 8-15,-3-1-16 16,-4 2-3-16,2-1-2 16,-2 4 3-16,-3 0-4 15,3 2 1-15,-3-2 1 16,-2 2-2-16,7 1 0 16,6 0 0-16,-2 0-1 15,-2 0 1-15,7 0 0 16,-5-3 0-16,1 2-3 15,-3 1 3-15,-2 0 2 16,-2-3-2-16,4 3 0 16,5 0-1-16,-5 0 1 15,-1 0-1-15,7 0 2 0,-3 0-4 16,-3 0 3-16,2 0-1 16,-4 0 2-16,2 0 1 15,-1 7-2-15,0 1-6 16,-1-1 3-16,-2 2 2 15,-4-1 0-15,-3 2 1 16,5-2 0-16,-1 1-1 16,11 1 1-16,-3-1-6 15,9 3 5-15,-8-2-4 16,2 2 2-16,1 0 3 16,-2 2-2-16,6-2-3 15,-7 0 5-15,4 1 0 16,7 2-1-16,-13-1-4 0,4 3 10 15,2-5-5-15,-4 5 1 16,2 0-2-16,3-2-1 16,3 2 0-16,1-4 0 15,5 1 1-15,0 2-5 16,6 0 4-16,-4 6 2 16,5 2 0-16,-5 2-1 15,2 5 1-15,0 0 2 16,3 0 1-16,2 3 0 15,0 0 1-15,2 0-2 16,0 0-2-16,0-2 3 16,6-2 2-16,17 0 6 0,-3 1 5 15,4-4-6-15,5 4 9 16,0-4-6-16,2 4-1 16,10-1-10-16,-1 0 0 15,-1 0 1-15,9 0 1 16,0 0-2-16,6 0-2 15,4-4 1-15,4-1-1 16,3-6 0-16,-5 1-3 16,-2-1 0-16,-3 1 3 15,-5-2-8-15,-1-1 6 16,-2-2 0-16,7-1 2 16,-6-2-1-16,4-2 1 15,-1-3-1-15,-2-7-1 0,-2 0 0 16,-5 0 0-1,-2 0-7-15,-4-5 7 0,-2-4 2 16,-5-4-1-16,-6 3 1 16,2 0 0-16,-2-1 0 15,-1-1 0-15,3 3 0 16,4-5 0-16,2 0 0 16,5-2-1-16,-3-4-2 15,7-2 3-15,-3-3 0 16,4 0 7-16,-3 2-12 15,-9-1 5-15,-2 4 0 16,-8-2 0-16,-3-3 0 16,-1 0 0-16,-1-5 2 15,-1-2-2-15,-2-2 4 0,1 0-4 16,-5 1-1-16,2-3 1 16,-5 6 0-16,-2-7 0 15,-2 4 4-15,0-3-4 16,0 0-2-16,0-2-2 15,-4 2 2-15,-7 1-5 16,4 2-1-16,4 0-1 16,-6 8 9-16,6 4 0 15,-7 6 2-15,4 2 2 16,-5 3 0-16,-1-2-2 16,1 4-4-16,3-2-1 15,-6-2-3-15,5-2 5 16,-2-2 0-16,2 2 1 0,-2 0 8 15,0 5-3-15,-7-2 0 16,2-1-5-16,-6 3-1 16,0 0 1-16,-1 1-2 15,6 2-4-15,1 0 6 16,5 0 2-16,7 2 5 16,-6 4-7-16,6-2-1 15,1 2 0-15,-5 0-11 16,-6 0-22-16,-4 0-29 15,3 4-85-15</inkml:trace>
  <inkml:trace contextRef="#ctx0" brushRef="#br1" timeOffset="159109.79">20478 7867 499 0,'0'0'53'15,"0"0"-28"-15,0 0-15 16,0 0 9-16,0 0-12 16,0 0-4-16,-93-18 8 15,75 18 24-15,-2 0-17 16,0 0-13-16,-9 0 0 15,0 0-5-15,-7 7-3 0,2 7 3 16,2 4 1-16,-2 1 1 16,5 1-2-16,7-4 0 15,1-1 6-15,8-2 0 16,7 1-6-16,3 0-2 16,3 2-1-16,0 6 6 15,0 2-3-15,0 5 0 16,5 5-3-16,6 3 3 15,3-1 2-15,1-4-2 16,0-5 0-16,-1-9 0 0,4-4 2 16,4-9 9-1,0-5-4-15,14 0-1 0,-1 0 2 16,4-7-7 0,1-7 2-16,-9-2-3 0,-2-2 0 15,-7-5-4-15,-2 2 4 16,-4-5-9-16,-5-1 1 15,-5-1-2-15,4-2 8 16,-2 2 1-16,3 0 1 16,1 1 0-16,-1 1-1 15,-7 5-5-15,-2 3 6 16,-2 1 6-16,0 7-6 16,0-1-1-16,-4 0-5 15,0 3 6-15,-7 0 0 16,9 1-1-16,-8 0 0 0,8 1-2 15,0 2 1-15,-5 0 2 16,1 4 0-16,-10 0-10 16,-9 0-26-16,-1 0 26 15,-1 0-8-15,5 0 13 16,-1 8-12-16,6 0-30 16,1-1-22-16,3-4-62 15</inkml:trace>
  <inkml:trace contextRef="#ctx0" brushRef="#br1" timeOffset="160743.19">21099 7822 452 0,'0'0'51'0,"0"0"8"0,0 0-44 15,0 0 59-15,0 0-52 16,0 0-16-16,-56-107-5 16,56 95 6-16,-2-1 7 15,-8 1-6-15,6 2 2 16,-10-1 0-16,-1 2-9 16,-11 1 0-16,1-1-1 15,-2 0-4-15,-1 1 4 16,5-2 0-16,-4 2 0 15,0-1 0-15,0 1 0 16,-4 3 0-16,-5 1-2 16,3-1 2-16,-5 0-1 0,3 1-8 15,-8-2 6 1,5-1 3-16,1 3 0 0,-6 4 2 16,-6 0-2-16,0 0-2 15,-3 0-3-15,6 0-12 16,5 2 13-16,1 0-2 15,5 3 6-15,-8-3 0 16,-1 0 0-16,2 2 0 16,-1 1-1-16,3 1 1 15,5 5 0-15,-5 1-4 16,2 2 3-16,4-3 1 16,-6 5 0-16,9 1-2 15,0 5 2-15,6 2 0 16,0 6-7-16,10 0 6 0,1 4 0 15,3 0 2-15,3 0-2 16,-4 0 1-16,1 1 0 16,5 1 0-16,-8 2 0 15,5 4-1-15,5 4-1 16,4 0 1-16,0 0 0 16,13-2-1-16,16-4 1 15,11-2 1-15,3-3 9 16,2-6-6-16,1 1-3 15,-2-3 0-15,1-1 3 16,-3-4-3-16,1 0 0 0,-2-6 3 16,2-2-3-1,2 0 0-15,-3 0 0 0,1-2-3 16,1 2-1-16,1 2-2 16,4-4 4-16,-2 2 2 15,4-4 1-15,-4-2-1 16,-3-2-1-16,8-3 0 15,1-3 1-15,10 0-6 16,-3 0 3-16,0-3-3 16,-6-7-6-16,-10-2 6 15,-4-2-1-15,-9-2 6 16,3 0 2-16,4-1-4 16,-7-4 3-16,7-1 0 15,-5-4 4-15,5-2 2 16,-4-2-9-16,-1 0 6 0,-6-5-5 15,-5-2 3-15,-6-9-1 16,-2-7 2-16,3-3-2 16,-6 0-5-16,-5 4 3 15,1 10 4-15,-7 5-6 16,0 9 4-16,0 5-1 16,-15 2 1-16,-8 4 0 15,1 1-4-15,-2 0 4 16,-5 0 0-16,0-1-1 15,2 4 1-15,4 2 1 16,4 1-1-16,1 2 12 16,-5 6-12-16,4 0-2 0,-8 2 1 15,0 0-8 1,0 0 0-16,-3 0 0 0,2 4-16 16,6 4-37-16,-2-2-85 15</inkml:trace>
  <inkml:trace contextRef="#ctx0" brushRef="#br1" timeOffset="162391.26">21457 8151 563 0,'0'0'81'0,"0"0"-40"15,0 0-20-15,0 0 0 16,0 0-11-16,0 0-10 0,0 0 1 15,0-8 19-15,0 8-5 16,0 0-11-16,0 0-1 16,14 0 2-16,15 0-5 15,15 0-2-15,7 0 0 16,9 13 2-16,0 2-1 16,1 1-4-16,-3-2 3 15,-2-1-9-15,-1-6-7 16,-12 0 10-16,1-2-4 15,-3-3 12-15,1-2-1 16,-5 0-3-16,4 0 4 16,-3 0 0-16,4 3 2 0,-5-1-2 15,6 0 0-15,-1-2-2 16,6 0 4-16,-3 0-2 16,-1 3 0-16,-2 1-2 15,-13 0 1-15,-11-1-1 16,-5-2 0-16,-2-1 0 15,-7 0 2-15,1 0 4 16,2 0 10-16,4 0 0 16,5 0-13-16,4 0 0 15,8-1-1-15,9 1 0 16,-14 0-1-16,-2 0 1 16,-8 0-1-16,-10 0-2 15,-1 0 3-15,-2 0 0 16,0 0 3-16,0 0-2 15,2 0-1-15,-2 0 0 0,0 0 0 16,0 0 0-16,0 0 1 16,0 0 2-16,0-3-2 15,0 2 2-15,0-2-3 16,0 1 0-16,0-3-1 16,0 1-1-16,-7-1 1 15,-6 1-14-15,-10 1-9 16,4-4-6-16,-2 3 17 15,3-4 9-15,3 2 3 16,-1-1-1-16,0-4-8 16,6 3-5-16,-4 1 8 15,3-2 7-15,2 3 0 0,-4 0-1 16,2 0-1-16,-7 1 2 16,3-4-1-16,1 1 8 15,1-1 0-15,-1-2 11 16,10 2-12-16,-5 2 18 15,4-3-20-15,-4 1-2 16,5-2 2-16,-9 1 1 16,3 2 0-16,5 0 18 15,-1 4-7-15,4 1 3 16,2 3 12-16,0 0-25 16,0 0-6-16,0 0-7 15,0 0 6-15,0 0-9 16,0 0 4-16,0 0 5 0,0 0-2 15,0 0 5-15,13 15-9 16,5 5 6-16,7 3 1 16,2 2 0-16,2-1 2 15,2 0-2-15,0 0 0 16,-2-2-1-16,5-4 1 16,-7 0 0-16,-4-2-1 15,2 0 1-15,0-2 0 16,-9-2-2-16,-5 0-1 15,-7-5-5-15,0-3 1 0,-4-3-3 16,0-1 10 0,0 0-4-16,0 0 2 0,0 0 1 15,0 3-2 1,0-1 3-16,0 1 0 0,0 3 0 16,0 1-2-16,-13 1-1 15,-7-1 3-15,-5 3 0 16,4 1 0-16,-6 0 0 15,4 4 0-15,3-1-1 16,6 1 1-16,1 2 0 16,0-3 0-16,2 0 0 15,4-1-5-15,5-6 3 16,-3-2 0-16,5-3-1 16,0-2-4-16,0 0 5 15,0 0 2-15,0 0 1 0,0 0-1 16,0 0-11-1,0 0-111-15</inkml:trace>
  <inkml:trace contextRef="#ctx0" brushRef="#br1" timeOffset="165174.23">19953 9421 413 0,'0'0'72'16,"0"0"-36"-16,0 0 10 15,0 0-20-15,0 0-13 16,0 0-13-16,0-10 1 16,0 10 0-16,0 0 6 15,0 0 13-15,0 0 0 16,0-2-9-16,0-1-10 15,0-1 2-15,0 2 5 16,0 1-2-16,0 1-1 16,0 0 0-16,0 0-2 15,0 0 2-15,0 0 2 0,0 0-7 16,0-2 1-16,0 2-2 16,0 0-2-16,0 0 3 15,0 0-9-15,0 0 7 16,0 0 2-16,0 0-5 15,0 0 7-15,0 0-4 16,0 0 2-16,0 0-1 16,0 0 0-16,-5 0-7 15,-2 0 8-15,-4 7-1 16,-2 3 3-16,-1 2 3 16,8 2-5-16,-3-4-2 0,4 0 0 15,5 1 2-15,-2-3-4 16,2-1 3-16,0 4 1 15,0-2-3-15,0-4 7 16,0 2-7-16,0 0 3 16,0-3 0-16,0-1 0 15,0 0 0-15,0-1-1 16,0-2 2-16,0 0-2 16,0 0 2-16,0 0 4 15,0 0 11-15,0 0-5 16,0 0 1-16,0 0 5 15,0 0-12-15,0 0-5 0,0 0-1 16,0 0-45 0,0 0-229-16</inkml:trace>
  <inkml:trace contextRef="#ctx0" brushRef="#br1" timeOffset="166494.2">20242 9426 432 0,'0'0'34'15,"0"0"-15"-15,0 0-5 16,0 0 18-16,0 0 12 16,0 0-42-16,0 0 2 15,0-17 26-15,0 14-14 16,0 3 17-16,0 0-23 0,0-2 5 15,0 0-4-15,0 0 4 16,0 2-7-16,0 0 10 16,0-1-2-16,0 1-11 15,0 0-5-15,0 0-2 16,0 0 2-16,0 0 0 16,0 0-2-16,0 0-2 15,-3 0 2-15,2 0 0 16,-6 7 2-16,5 8 0 15,0 0 0-15,0-1 0 16,-6-2-4-16,6 2 7 16,0-1-4-16,0-1 2 15,-5 2-2-15,5-2 1 0,-1-2 0 16,3-3 0-16,0 4-3 16,0-5 4-16,0 2-2 15,0-4 2-15,0 1-1 16,-1 0 0-16,-1-1 0 15,-5-2-3-15,2 2 3 16,3-2 7-16,-5-2-7 16,5 2 3-16,0-2-2 15,2 0-1-15,0 0 12 16,0 0-5-16,0 0 0 16,0 0-7-16,0 0-3 15,0 0-24-15,0-19-130 16</inkml:trace>
  <inkml:trace contextRef="#ctx0" brushRef="#br1" timeOffset="167933.13">21608 9353 468 0,'0'0'146'15,"0"0"-107"1,0 0-36-16,0 0-2 0,0 0 4 15,0 0-1-15,0 0 25 16,0 0-2-16,0 0 12 16,0 0-16-16,0 0 5 15,0 0-18-15,0 0-10 16,0 0-2-16,0 0-2 16,0 0 2-16,0 0-2 15,0 1-18-15,0 13 22 16,-6 4-3-16,-7 2 6 15,3 0-3-15,4 0 0 16,-3-4 0-16,7-2-1 16,-2-4 0-16,4 1-7 15,0-5 6-15,0-3 1 0,0 4-1 16,0-3 2-16,0 2 0 16,0 2 0-16,0-2 0 15,0 0-1-15,0 0-14 16,0-4 4-16,-8-1 11 15,6 2-17-15,0-3 14 16,2 0 1-16,-2 0-6 16,-7 0-23-16,5 0-89 15</inkml:trace>
  <inkml:trace contextRef="#ctx0" brushRef="#br1" timeOffset="169089.35">21938 9310 417 0,'0'0'53'0,"0"0"-2"16,0 0-7-16,0 0-20 16,0 0-11-16,0 0-1 15,-37-12 12-15,37 12-13 16,0 0-11-16,-2 0 6 15,-7 2-3-15,-3 14-3 16,-1 2-1-16,-1 4-1 16,-1 0-2-16,1-1 8 15,-2-4-3-15,3-1-1 0,7-4 1 16,6 2-1-16,0-3 1 16,0 1-1-16,0 1 0 15,14 1 9-15,5 3 16 16,6 1-10-16,-5 3-5 15,2-2-6-15,-4-3-4 16,-4 2 0-16,-3 1 0 16,2-2 0-16,-10 3-2 15,7 1 2-15,-7-4-1 16,1 3 1-16,-1 1 0 0,-3-6 1 16,0 2-1-16,0-5 0 15,0-2 0-15,-5-5 5 16,-18 2 0-16,-6-6-5 15,5-1 1-15,-2 0 0 16,10-4 2-16,3-15 4 16,-2-5 4-16,6-6-5 15,8-3-4-15,1-1 0 16,0 2-1-16,17 2 3 16,10 0 7-16,0 6-11 15,0 2-2-15,0 3-1 16,-12 7-6-16,1-4 7 15,-5 0 2-15,3-1-10 16,-6-1 2-16,4-3 6 16,1 0-8-16,-4 1 9 0,-5-3-6 15,-4 5 7 1,0 1 0-16,0-2 0 0,0 3 0 16,0 2 1-16,-4 0 4 15,-5 0-10-15,0 4 11 16,2 0-6-16,-2 2 0 15,3 4 5-15,4 2 3 16,-8 2-8-16,6 0-4 16,-7 0 4-16,2 0-3 15,2 6-11-15,-4 4-39 16,7 1 31-16,2-8-78 16</inkml:trace>
  <inkml:trace contextRef="#ctx0" brushRef="#br1" timeOffset="169892.06">23261 9351 617 0,'0'0'95'16,"0"0"-52"-16,0 0 0 15,0 0-36-15,0 0-7 16,0 0-12-16,0-11 3 15,0 11 2-15,0 0 5 16,0 0-1-16,0 13 3 16,0 2-3-16,0 5 2 15,0 6 1-15,0 4 0 16,0-2 0-16,0 1-4 16,0-5 8-16,0-5-3 15,0-2-1-15,0-3-12 0,-12 0-13 16,-3-4-54-16,-3-4-45 15</inkml:trace>
  <inkml:trace contextRef="#ctx0" brushRef="#br1" timeOffset="171115.37">23703 9358 545 0,'0'0'83'0,"0"0"-41"15,0 0-27-15,0 0-12 16,0 0-2-16,0 0-1 15,-95-24 0-15,86 24-1 16,5 0 1-16,2 0 0 16,0 0-4-16,2 2 0 0,0 8 3 15,-2 4-4-15,-6 3 10 16,4 0-6-16,2 2 2 16,-5-4-2-16,7 0-2 15,0-5 3-15,0-5-8 16,23-1 0-16,6-4 8 15,-3 0-14-15,3 0 1 16,-9-7-23-16,-4-9-25 16,-5 0 28-16,-2 2 33 15,-9 2 19-15,2 3 32 16,-2 3 2-16,0 2-13 16,0 3-30-16,0-4 4 0,2 3-6 15,0 0-6-15,1 1 1 16,-3-1 48-16,0 2-23 15,0 0 4-15,0 0-23 16,0 0-4-16,0 0-5 16,0 0 2-16,0 0-2 15,0 0-4-15,0 0-13 16,0 0 9-16,0 0 8 16,0 9-4-16,0 9 0 15,0 1 1-15,7 1 3 16,-5-3 0-16,0 0 0 15,0-3-2-15,-2 1 0 16,0-3-5-16,0-1-4 0,0-1 8 16,0 0 0-1,0 0 6-15,0 0-6 0,0-1-1 16,2 3 4-16,-2-3 6 16,0-3-6-16,0-2-6 15,0-2 6-15,0-2 0 16,0 0 5-16,0 2-5 15,0-2 0-15,0 4-4 16,0 1 3-16,-4 2 1 16,-5-2 4-16,0 2-3 15,-2 0-2-15,2-4 2 16,-1-1-2-16,-2 0 2 16,-4 0-1-16,3-2 9 15,0 0-9-15,-1 0 0 0,-1 0 4 16,-1 0-4-16,3 0 0 15,-3 0 0-15,1-4 0 16,1-1 1-16,3-2-1 16,9 2 8-16,2 3 10 15,0 2 2-15,0-3-15 16,0 1-4-16,0 2-2 16,0-2-17-16,0-3-36 15,0-2-122-15</inkml:trace>
  <inkml:trace contextRef="#ctx0" brushRef="#br2" timeOffset="-214336.92">19511 11029 394 0,'0'0'254'15,"0"0"-237"-15,0 0-17 0,0 0 0 16,0 0 9-16,0 0-4 16,12 0 3-16,-8 0 17 15,-2 0 13-15,2 0-1 16,3 0-20-16,-5 0-17 15,8 0 1-15,-2 3 2 16,5 8-3-16,5-3-2 16,3 5 0-16,4 1 2 15,5 9 0-15,-1 1 0 16,0 4 0-16,-9 1 4 16,-3 3-9-16,-5-6 6 15,-3-1-2-15,-9-3-15 0,0-5-24 16,0-3 10-1,0-4-25-15,0-8-25 0,-2-2-139 16</inkml:trace>
  <inkml:trace contextRef="#ctx0" brushRef="#br2" timeOffset="-213840.19">19881 11004 551 0,'0'0'73'16,"0"0"-33"-16,0 0-34 0,0 0 1 15,0 0-7-15,0 0 0 16,-40 0-3-16,15 14 3 16,6 3-3-16,-18 3 3 15,0 3 4-15,-15 2-4 16,-2 1 2-16,4 0 2 16,-2 4-4-16,10 0-1 15,0 4 1-15,6-2-2 16,-3 2-10-16,9-7-19 15,3-8-146-15</inkml:trace>
  <inkml:trace contextRef="#ctx0" brushRef="#br2" timeOffset="-211253.47">20530 10379 509 0,'0'0'147'0,"0"0"-126"15,0 0-19-15,0 0 4 16,0 0-4-16,0 0-2 16,0 0 0-16,0 0 21 15,0 0 23-15,0 0-21 16,0 0 6-16,0 0-20 15,0 0-8-15,0 0-1 16,0 0-1-16,0 0 0 16,0 0 1-16,0 2-3 15,0 6 2-15,0 2-1 16,0 4 2-16,1-2 0 0,2 0 0 16,2 0-1-1,-5-2 1-15,0 0-1 0,0-3 1 16,0 5 0-16,0-5 0 15,0 3 0-15,0-2-1 16,0-2 1-16,0-1 1 16,0-2-1-16,0-1-2 15,8-2 2-15,19 0 2 16,16 0-1-16,3 0-1 16,6-5 0-16,-8-4 0 15,-13 1 0-15,-6 3-5 16,-11-4 5-16,1 4-2 15,-1-7-3-15,-1 3-12 16,-2-1 14-16,-6 0-1 16,-1 4 4-16,-3 0 0 0,5 1 0 15,-6 5 0 1,0 0 0-16,0 0 0 0,0 0 0 16,0 0-15-16,0 0-76 15,0 0-261-15</inkml:trace>
  <inkml:trace contextRef="#ctx0" brushRef="#br2" timeOffset="-209923.89">23791 10561 319 0,'0'0'94'0,"0"0"-42"0,0 0-8 15,0 0 6-15,0 0-9 16,0 0-16-16,0-4 19 15,0 4-25-15,0-2 3 16,0 2-6-16,0 0 2 16,0 0-17-16,0 0 4 15,0 0-5-15,0 0-1 16,0 0 0-16,0 0-1 16,0 0 2-16,0 0-1 15,0 6-2-15,0 6 2 16,-2 0 1-16,2 4-1 15,-6-2 1-15,6 2-1 16,0 1 2-16,-1-3-2 0,-1-2-2 16,2-2 3-16,-2-2-4 15,2-2 3-15,0-1 2 16,0-2-3-16,0-1 4 16,15-2-2-16,14 0 8 15,13 0-4-15,7 0-4 16,5-10 0-16,3 4-2 15,11-2 2-15,3 0 0 16,7 1-17-16,-5 2 8 16,-5 3-14-16,-15 0 20 15,-10 2-25-15,-24 0 22 16,-10 0-4-16,-9 0 3 0,0 0 7 16,0 0 5-1,0-3 17-15,0 1-22 0,0 2 0 16,0 0-1-16,0 0-1 15,0 0 1-15,0 0 1 16,0 0-2-16,0 0-5 16,-15 0-22-16,-11-3-168 15</inkml:trace>
  <inkml:trace contextRef="#ctx0" brushRef="#br2" timeOffset="-197673.87">21299 10754 323 0,'0'0'120'16,"0"0"-76"-16,0 0-5 15,0 0-6-15,0 0-10 16,0 0 8-16,0 0 15 0,0-5-21 16,0 5-13-1,0 0-1-15,0-2-4 0,0 2-3 16,0-3-1-16,0 1-1 15,0 0 5-15,0 2-1 16,0-2 3-16,0-1 7 16,0 3 0-16,0 0-7 15,0 0 6-15,0 0-4 16,0 0-7-16,0 0-2 16,0 0-2-16,0 0-1 15,0 0-5-15,0 0-2 16,0 0-1-16,0 7 4 15,0 3 4-15,0 5-9 16,0-2 10-16,0 5-2 0,0 2-9 16,-5 4 11-16,-1 2 0 15,2 5-1-15,-8-4 1 16,5 2 0-16,1-1 0 16,-6 2-1-16,6-2 1 15,-7 2 1-15,-2 0 0 16,-6-2-1-16,1-4 0 15,-5 0-1-15,5-4 1 16,5-2 0-16,-5-4 1 16,13-3-1-16,-2 2 7 15,5-1-7-15,-6 2 0 16,6 3-1-16,-5-2 1 16,3 6 0-16,-6-2 0 0,-1 2 0 15,-1 0 0 1,-1-2 0-16,1-5-8 0,3-4 8 15,5-2-9-15,-1-4 7 16,5-2 0-16,2-2 0 16,0 0 2-16,0 0 0 15,0 0 2-15,0 0-2 16,0 0 5-16,0 0-4 16,0 0 5-16,0 0-1 15,7 0-5-15,6 0 0 16,3 0-3-16,-1 0 2 15,3 0 0-15,7 1 1 0,2 12-4 16,2 1 3-16,4 5 1 16,7 2-3-16,1 4 2 15,0 7 0-15,-7-1-2 16,-3 3-1-16,-2-2 4 16,2 3 0-16,-2-2 3 15,-2 3-3-15,-3 5 0 16,3-1-6-16,-9-2 6 15,-1-3-1-15,-1-3 1 16,-3-9 0-16,-3-5 0 16,-5-4-14-16,3-4 10 15,-7-2-1-15,4 0 5 16,3-3 0-16,-4 2 0 0,7-1 0 16,-7-1 0-1,5-2 0-15,-9-1-1 0,3 0-9 16,-3-2 6-16,0 0 3 15,0 0 2-15,0 0 12 16,0 0-3-16,0 0-4 16,-12 0-6-16,-7 0-36 15,-10-2-120-15</inkml:trace>
  <inkml:trace contextRef="#ctx0" brushRef="#br2" timeOffset="-196111.41">22930 10871 453 0,'0'0'59'15,"0"0"-23"-15,0 0-5 16,0 0-16-16,0 0 0 15,0 0-7-15,-13-6-4 16,13 6 2-16,0 7 1 0,0 11 16 16,2 4-20-16,-2 5-3 15,0 5 0-15,0 3 2 16,-15 6 5-16,-1-1-6 16,1-2 2-16,2-2 1 15,1 0-3-15,8 0 8 16,-1 3-4-16,3 3 11 15,-2 2-8-15,-4 2-8 16,2 0 9-16,-3-6-9 16,3-7 0-16,-6-6 0 15,8-5 1-15,-3-4-1 16,3-2 0-16,2 0 0 16,0-2 0-16,-6-2 0 0,4 0 1 15,-5 0 2 1,3-4-3-16,4-2 0 0,-6-2 0 15,8-1 0-15,0-2 0 16,0-1 0-16,-2 0 0 16,2 2-3-16,0 2 3 15,-2 1-2-15,2-3 2 16,0-1-4-16,0 1-5 16,0-2-7-16,0 0 12 15,0 0 4-15,-3 0 4 16,-5 0 1-16,2 0-5 15,-6 0 0-15,1 0 0 0,-2 0-1 16,-5 2 1-16,-11 4-3 16,-11 6 3-16,-9 1-2 15,-12 0 2-15,-1-1 0 16,2-1-1-16,6-1 0 16,6-2 1-16,-3 0 0 15,8 1-1-15,-2 2-1 16,3 3 2-16,1 2 5 15,4-2-4-15,4-2-1 16,17-6 0-16,2-2-1 16,10-4 1-16,4 0 2 15,0 0 11-15,0 0-2 16,0 0-6-16,0 0 3 16,0 0-8-16,0 0-2 0,0 0 1 15,0 0-7-15,2 0 8 16,7 0-1-16,-7 0 1 15,3 0 2-15,-3 0-2 16,2 0 1-16,-1 0 1 16,-1 0-2-16,3 0-3 15,3 0 2-15,6 0-5 16,-1 0-4-16,1 0-38 16,-6 0 27-16,3 0 11 15,-1 0-1-15,-7 0 3 16,0 0-42-16,-3 0-130 15</inkml:trace>
  <inkml:trace contextRef="#ctx0" brushRef="#br2" timeOffset="-192120.14">22152 12075 330 0,'0'0'218'0,"0"0"-164"0,0 0-17 16,0 0 4-16,0 0-13 15,0 0-27-15,0 0 9 16,0-34 1-16,0 28 1 15,0 0 11-15,0 2-2 16,-2-2-7-16,-4 2-8 16,-3-1-4-16,-5 0-4 15,0 1 4-15,-1 0-6 16,0 3 3-16,-1-4 1 16,1-1-3-16,-1 2 8 15,3-1-10-15,-3 0 10 16,5 1-10-16,-3-1 5 15,1-2 0-15,-5 2 5 16,-8 2-5-16,-3 0-4 0,-2 2-2 16,2-1 5-16,-2-4-6 15,4 1 7-15,0 2 2 16,9-1-2-16,-5 2 0 16,6 2 0-16,-8 0 0 15,-4 0-3-15,-2 0 3 16,-9 0-6-16,-1 4 6 15,6 1 0-15,-5 4-1 16,2-1-1-16,3 2 2 16,-5 0 0-16,12-1 0 15,1 3-5-15,8-4 0 16,3-3 5-16,5-1-2 0,2 1 2 16,2 0-1-16,-2 2 1 15,1 6 0-15,-8 0-1 16,-9 8 1-16,3 6 5 15,-2 3-5-15,-3 2 0 16,2-1-1-16,8 1 1 16,1-9 0-16,2-3-2 15,5-4 1-15,5-3 0 16,4-1 0-16,-8 1 1 16,7 1 0-16,1 2-4 15,0 4 6-15,0 4-2 16,0 6 0-16,0 3 0 0,0-1 0 15,0 3 0 1,0 0-2-16,0-1 4 0,7-3-4 16,1 1 4-16,4-6-2 15,-1-6 2-15,3 1-2 16,1-3-2-16,0 1 2 16,11-2 5-16,-9 4-5 15,8 1-1-15,-3-1 0 16,2 2 1-16,5 1-2 15,0-2 2-15,10 0 2 16,-9-2 0-16,6 1 4 16,0-7-6-16,-8 1 0 0,0-6 0 15,-5 2 4 1,7-2-12-16,4 0 13 16,1 3-10-16,3-2 10 0,4 0-5 15,1-5 0-15,-1 2 0 16,-7-2-4-16,2-2 4 15,-8-3 0-15,2 0-4 16,-2 0 4-16,-3 0 0 16,-6 0 0-16,3 0 1 15,4 0-1-15,-3-1 0 16,4-1 2-16,5-5-1 16,-2-1 0-16,0-2-1 15,7-4 0-15,-5 2 0 16,0-4 6-16,-4 5-2 15,-4-1-3-15,0 3-1 0,-10-3 1 16,1-2-1-16,-1-4 3 16,-1-3-2-16,1-5 1 15,1 1 5-15,-3-5-6 16,3-3 1-16,-4 3-1 16,2 0 1-16,-2 0-2 15,-4 0 1-15,1 0-1 16,-4 0 0-16,2 0-4 15,-7-3 4-15,0 2 0 16,0-3 0-16,0 1 0 16,0 4-1-16,0 2 1 15,0 5 0-15,0 4 0 0,0 6 1 16,0 0-1-16,0 3 0 16,-12-5 1-1,1-1-2-15,-7 1 0 0,1-2 0 16,-8-2 1-16,5 0 0 15,0 0 0-15,2 0-2 16,1 1 2-16,3 2 0 16,-1 1 4-16,1-1-3 15,0 6 4-15,5 0-2 16,3-1 5-16,-3 3-5 16,5-1 1-16,-3 0-4 15,0-1-4-15,0 2 4 16,1-2 0-16,-3 2 0 0,0-3 0 15,-4-1 0 1,-2 3-1-16,-1 0 1 0,-3 0 0 16,4 2 4-16,1 1-4 15,8-2-1-15,-5 5 1 16,7-1 1-16,1 3-1 16,3-3 6-16,-5 3 13 15,5 0-19-15,0 0 14 16,-2-2-8-16,2 2-3 15,-2 0-3-15,0-2 9 16,2 2-8-16,0 0 2 16,-2 0 6-16,2 0-7 15,0-1 2-15,0 1-2 16,0 0 0-16,0-3 8 0,0 3-10 16,-9 0-1-16,-3 0-27 15,3 0-104-15,5-2-303 16</inkml:trace>
  <inkml:trace contextRef="#ctx0" brushRef="#br2" timeOffset="-189434.46">21764 12093 294 0,'0'0'88'0,"0"0"-28"16,0 0 3-16,0 0-28 0,0 0 10 15,0 0 6-15,8 0-21 16,-6 0-2-16,-2 0-28 15,0 0 7-15,0-4-4 16,0 0 0-16,0 1 4 16,0-1-5-16,0 1 1 15,0 1 3-15,0 2 8 16,0 0-8-16,2 0-4 16,-2-2 1-16,0 2-3 15,0 0-5-15,0 0 5 16,0 0 2-16,0 0 0 15,0 0-2-15,0 0 8 0,0 0-1 16,0 0-2-16,0 0-5 16,0 0 0-16,0-2 0 15,0 1 8-15,0-1-8 16,0 0 4-16,0 2 7 16,0-3-2-16,0 3-8 15,0 0 2-15,0-2 0 16,0 2-3-16,0 0 0 15,0-2 0-15,0 0 9 16,0-2-5-16,0 1 3 16,0 2-7-16,0 0 0 15,0-2 5-15,0-1-5 16,0 0-4-16,0 0 3 0,0-2-1 16,0 3-4-16,0 0 5 15,0-1-1-15,0 4 1 16,0-2 1-16,0 0 0 15,0 1 0-15,0-4 1 16,0-1-2-16,-2 3 2 16,2-2-1-16,0 3 1 15,0 2 0-15,0 0 1 16,0 0 2-16,0 0-4 16,0 0-3-16,0 0 2 15,0 0-2-15,0 0 2 16,-2 0 0-16,2 0-9 15,0 0 10-15,-7 7-1 16,6 7-2-16,-3 1 3 0,2 7 0 16,-1 0-2-16,-1 2 6 15,4 2-7-15,-2 1 3 16,0-1-1-16,0 0-2 16,-8-2 6-16,4-2-6 15,-1 0 3-15,0 0 0 16,1 0 0-16,-1-2 0 15,3 1 0-15,-5-1 0 16,7-1 3-16,2 1-6 16,0 0 2-16,0 0 1 0,0 2 0 15,0 3-1 1,0-1 1-16,0 2 0 16,-7 2 1-16,-2 0-1 0,-4 2 4 15,-1-2-4-15,-1-2 0 16,1-1-3-16,3-6 2 15,9-1 1-15,0-4-1 16,-3-2 1-16,5-3-2 16,0-2 0-16,0 3-3 15,0-2 4-15,0 2 1 16,0 1-6-16,0-2 5 16,0 2 1-16,0 1 1 15,-4 0 0-15,0-3-1 16,-4 4 0-16,3-4-2 15,4-2 1-15,1-3 0 0,-2 0-6 16,2-2 7-16,0-2 0 16,0 1 6-16,0-1-8 15,0 2 2-15,0 0-8 16,0 3 8-16,0-1-1 16,0-1 6-16,0-1-5 15,0 1 0-15,-6-3 0 16,6 2 0-16,0-2 0 15,0 0-1-15,0 2-2 16,0-2 6-16,0 0-3 16,0 0 0-16,0 0 0 15,0 0 0-15,0 0 0 0,0 0 0 16,0 0 10-16,0 0-9 16,0 0-1-16,0 0 0 15,0 0 1-15,0 0 4 16,0 0-5-16,0 0-1 15,0 0-2-15,0 0 1 16,0 0-1-16,0 0-23 16,-3 0-62-16,-4 0-68 15</inkml:trace>
  <inkml:trace contextRef="#ctx0" brushRef="#br2" timeOffset="-188307.63">21288 12115 378 0,'0'0'75'0,"0"0"-72"15,0 0-5-15,0 0 6 16,0 0-8-16,0 0 8 16,-56 0-4-16,56 0 31 15,0 0 22-15,0 0-25 16,0 0-10-16,0 0-14 15,0 0-4-15,0 0-3 16,0 0 2-16,0 0 0 0,0 2 1 16,0 3 0-16,11 2 2 15,18 2-1-15,12 0 1 16,3 4 5-16,0-1-7 16,3 2-2-16,-5-2-15 15,-3-2 3-15,-8-4-7 16,-4-2 20-16,1-4 1 15,1 0 1-15,0 0 9 16,2 0 2-16,-4 0-10 16,0 0-1-16,-11 0-2 15,-5 0-3-15,-5 0 4 16,4 4 0-16,-8 0-2 0,4 0-25 16,-1 1-13-16,-5-5 11 15,0 0 9-15,0 0 20 16,0 0 5-16,0 0 16 15,-11 3-11-15,-14-1-6 16,-4 0-4-16,2 0-9 16,7-2-9-16,7 0-26 15</inkml:trace>
  <inkml:trace contextRef="#ctx0" brushRef="#br2" timeOffset="-187708.24">20971 12380 345 0,'0'0'96'16,"0"0"-57"-16,0 0 2 15,0 0-1-15,0 0-24 16,0 0-4-16,42 0 8 16,-12 3-5-16,3 0-14 15,3 1 1-15,-5 3 2 16,4-2-4-16,3 5 0 16,5 0-6-16,-8-2 6 15,-1 3-1-15,-8-6 1 16,-7 2-17-16,-4-3 3 15,1-3 13-15,-1 1 1 16,3-2 0-16,2 0 0 0,-4 2 0 16,-3 0-2-16,1 2-6 15,-10 0 7-15,5-1 1 16,-8-2 0-16,4 3 0 16,-3-1-2-16,4 1-7 15,-4-4-26-15,0 2 0 16,-2-2 29-16,0 0 6 15,-2 0 1-15,-19 0-1 16,5 0-91-16</inkml:trace>
  <inkml:trace contextRef="#ctx0" brushRef="#br2" timeOffset="-187207.33">21058 12661 174 0,'0'0'334'0,"0"0"-307"16,0 0-24-16,0 0-1 15,0 0-1-15,0 0 2 16,0 4 11-16,2-4 22 16,11 0-6-16,15 0 4 15,7 3-18-15,12 4-3 16,0-2-13-16,-4 4 1 15,3-1-1-15,-4 0 0 16,1 1-4-16,-3-6 4 16,-7 1-5-16,-4 1-10 15,-6-5 1-15,-15 0 2 0,-1 0 5 16,-7 0 7 0,0 0 0-16,-11 0-4 0,-8 0-1 15,5 0 4-15,-2 0 0 16,-3 0-3-16,11 0-30 15,-5 0-46-15,-1 0-128 16</inkml:trace>
  <inkml:trace contextRef="#ctx0" brushRef="#br2" timeOffset="-186780.91">21183 12816 472 0,'0'0'118'0,"0"0"-118"15,0 0 3-15,0 0 1 16,0 0 0-16,0 0-4 15,62 3-1-15,-34-1 1 16,4 0 2-16,5 3-2 16,-6-3 0-16,0 1 0 15,-7 1 0-15,-10 1-1 16,-6-4 1-16,-4 2 0 0,-4-3 0 16,0 0 8-16,0 0 34 15,0 0-3-15,0 0-15 16,0 0-8-16,0 0 1 15,0 0-6-15,0 0 8 16,0 0-2-16,0 0-14 16,0 0-3-16,0 0-1 15,0 0-11-15,0 0-18 16,0 0-50-16,0 0-166 16</inkml:trace>
  <inkml:trace contextRef="#ctx0" brushRef="#br2" timeOffset="-185297.45">22102 12096 498 0,'0'0'50'16,"0"0"-50"-16,0 0 0 16,0 0 11-16,0 0-11 15,0 0-10-15,0 0 10 16,0 0 3-16,0 0 14 15,0 0 7-15,0 0-24 16,0 0 3-16,0 0 0 16,0 8-3-16,-8 11 4 15,0 4 0-15,-5 7-4 16,-1 2 2-16,2 4 2 16,3 0-4-16,1 0-6 15,-1-1 6-15,5 0 1 16,-10 3 8-16,5 2 1 15,1-1 2-15,-4 1-3 16,10-2-8-16,-4 3 0 0,6 2 0 16,0-1-1-16,0-2 9 15,0 0-7-15,-1-6-2 16,-8 0-7-16,-4-6 7 16,0-3 8-16,-1-10-7 15,7-4 9-15,3-6 9 16,0 0-12-16,4 1 1 15,-7 3-4-15,5 8-1 16,0 3 0-16,-1 4 0 16,1-1-3-16,-7 0 0 15,-1 0-2-15,3-6 7 16,-5-1-5-16,3-8 0 0,5-5-1 16,2 0 1-16,2-3-1 15,0 0 1-15,0 0 1 16,0 0 1-16,0 0-2 15,0 0-2-15,0 0 2 16,0 0 0-16,-2 0-12 16,-13 0-39-16,1 0-54 15,0 0-18-15,3 0-225 16</inkml:trace>
  <inkml:trace contextRef="#ctx0" brushRef="#br2" timeOffset="-184516.86">22371 12276 590 0,'0'0'40'15,"0"0"-29"-15,0 0-2 16,0 0-9-16,0 0-2 0,0 0 2 16,-13-3 0-16,13 10 0 15,0 1 0-15,0 4 7 16,-5 2 1-16,0 4-5 16,-1 4-3-16,-7 7 21 15,-6 0-12-15,4 3 5 16,-3 3-12-16,7-1-2 15,5-2 7-15,-7-2-14 16,10 2 7-16,-4-2 0 16,1 1 0-16,4-6 0 0,-8-1 0 15,6-3 0 1,-7 0 0-16,7 1-1 0,-6-2 1 16,1 2 1-16,3-2 1 15,2 1 2-15,-3-2-4 16,2-2 0-16,3-8-6 15,-3 0 6-15,3-5 0 16,2-4 0-16,-3 0 7 16,3 1-9-16,0-1 6 15,0 0-2-15,0 0-2 16,0 0 0-16,0 0-31 16,0 0-62-16,0-5-434 15</inkml:trace>
  <inkml:trace contextRef="#ctx0" brushRef="#br2" timeOffset="-183398.96">22021 12025 362 0,'0'0'66'0,"0"0"-32"16,0 0 15-16,0 0-5 16,0 0-3-16,0 0-9 15,0-6 9-15,0 6-24 16,0 0 1-16,0 0-8 0,0 0-1 16,0 0-1-16,0 0 3 15,0 0-7-15,0 0-4 16,0 0 0-16,0 0-2 15,0 0-3-15,0 0 2 16,0 0 1-16,0 0-6 16,-2 3 8-16,0 10 0 15,-5 3-1-15,0 6 1 16,3 1 0-16,-7 3 0 16,1 3 0-16,4 2 2 15,-3 1-2-15,2 4 6 16,-3 0-12-16,2 0 9 15,2 0-3-15,-3-2 2 0,2 0-2 16,-4-3 0-16,0-3 1 16,4 0-1-16,-2 0-7 15,5 2 7-15,-4 2 0 16,3 6 0-16,-1 1 0 16,-4 2 3-16,-1-1-3 15,-3-4 0-15,3-5 0 16,3-8 0-16,0-2 8 15,4-5-11-15,4-4 6 16,0 1-6-16,-2 1 3 16,2 3-5-16,0 3 10 15,-2 1-5-15,-7 0 0 0,5 2 2 16,-6-9-9-16,6 3 7 16,-5-5 0-16,7-6 5 15,0-2-5-15,2-4 0 16,0 0-1-16,0 0 2 15,0 0-2-15,0 0-3 16,0 0 2-16,0 0 2 16,0 0 0-16,0 0 0 15,0 0-3-15,0 0 3 16,0 0-5-16,0 0-7 16,0-14-96-16</inkml:trace>
  <inkml:trace contextRef="#ctx0" brushRef="#br2" timeOffset="-182386.37">22231 12224 520 0,'0'0'1'15,"0"0"-1"-15,0 0-14 0,0 0 6 16,0 0 8-16,0 0 1 16,42 4-1-16,-42 0-8 15,0-1 2-15,0 0 12 16,0 3 1-16,-7 6 47 15,-6 4-3-15,4 8-46 16,0 5 3-16,9 2-4 16,0 5-4-16,0 1 0 15,2 1 0-15,7 1 0 16,-8-2 2-16,-1-1 2 16,0-5-4-16,0-2 0 15,-12-3 0-15,-6-4 4 16,3-2 27-16,0-1-24 15,5-6-7-15,6 6 0 16,-5-4 1-16,4 3 3 0,-7 2-8 16,2 1 8-16,-4-2 2 15,1-3-6-15,5 0 4 16,-6-2 1-16,7 1-5 16,3-2 0-16,4-2 0 15,0 1-4-15,0-4 3 16,0-2-10-16,0-2 1 15,0 1 5-15,-4-5 4 16,4 0-3-16,-10 0 4 16,6 3 0-16,1-3 4 0,-3 2-4 15,3 0 1 1,2 0-1-16,-9 2 0 0,6 0-5 16,2-4-46-16,2 0-256 15</inkml:trace>
  <inkml:trace contextRef="#ctx0" brushRef="#br2" timeOffset="-181816.09">22529 12559 600 0,'0'0'100'16,"0"0"-92"-16,0 0-8 15,0 0-6-15,0 0-16 16,0 0 22-16,0 68 0 16,-5-40-1-16,-3 0-3 15,-3-2 7-15,-3-4-7 16,-1-2 8-16,1 1-4 16,0-6 0-16,9 3-3 15,-2-4 1-15,4 0 0 16,3-1 0-16,0-1 2 0,-2 2-3 15,2-3-1 1,-9 2-27-16,-2-4-8 0,2-2-50 16,-5-6-119-16</inkml:trace>
  <inkml:trace contextRef="#ctx0" brushRef="#br2" timeOffset="-176805.41">23238 12489 604 0,'0'0'69'16,"0"0"-25"-16,0 0 16 15,0 0-19-15,0 0-25 16,0 0 15-16,0 0 0 15,0-10-11-15,0 10-7 0,0 0-3 16,0 0-6-16,0 0 0 16,0 0-4-16,0 0-7 15,15 4 5-15,22 14-3 16,4 6 5-16,5 1 0 16,-2 4 0-16,-4-1-4 15,-7 2-25-15,-6-4-6 16,-7-6-24-16,-7-3 21 15,-4-8 4-15,-4-3-18 16,-3-2 20-16,3 0 3 16,-5-1-66-16,0 0 8 15,0-3-9-15</inkml:trace>
  <inkml:trace contextRef="#ctx0" brushRef="#br2" timeOffset="-176420.98">23612 12464 585 0,'0'0'79'0,"0"0"-36"16,0 0-4-16,0 0-20 15,0 0-19-15,0 0 3 16,0-11-3-16,0 11 0 16,0 0-1-16,-8 2-8 15,-14 11 9-15,2 6 0 16,-3 2 0-16,-4 1 2 15,5 3-5-15,-3-1 3 16,6-2 0-16,-6-2 0 16,0 1-30-16,-2 2-25 15,6-5-42-15,4-6-180 16</inkml:trace>
  <inkml:trace contextRef="#ctx0" brushRef="#br2" timeOffset="-175569.55">23768 12526 43 0,'0'0'682'16,"0"0"-618"-16,0 0-45 16,0 0 7-16,0 0-25 15,0 0-1-15,-6-1 0 0,6 1-2 16,0 0 2-16,0 0 0 16,0 0-4-16,-2 0 3 15,2 0 0-15,0 0 1 16,0 16-2-16,0 0 2 15,0 2 0-15,11-2 0 16,9-2-4-16,9-4 3 16,-2-4-11-16,2-6-23 15,-1 0 17-15,-8 0-38 16,-4-4 7-16,-5-10-24 16,-6 0 20-16,-5 0 53 15,0 1 1-15,0 6 30 16,0-1 28-16,0 4-54 15,0-1 5-15,0 5-5 16,0 0-3-16,0 0 31 0,0 0-21 16,0 0 0-16,0 0 6 15,0 0 2-15,0 0 2 16,0 0-19-16,0 0-3 16,0 0 0-16,0 0-2 15,0 5 0-15,0 9 2 16,-2 5 1-16,-1 4-1 15,-1 0 2-15,-1 2-2 16,-1 3-2-16,-3-3 0 16,0-4 2-16,0-1 0 0,4-6 0 15,-1-4 0 1,2-2 0-16,2-4-3 0,2-2 3 16,0 0 0-16,0 1 7 15,-3 0-7-15,-4 1 0 16,5 1-8-16,0-4 16 15,0 1-16-15,-3 0 6 16,-2 4-6-16,6-6-60 16,-2 0-97-16</inkml:trace>
  <inkml:trace contextRef="#ctx0" brushRef="#br2" timeOffset="-173272.21">23321 12485 389 0,'0'0'28'0,"0"0"-19"16,0 0 13-16,0 0 51 16,0 0-26-16,0 0 0 15,0 2-3-15,0-2-24 16,0 0 1-16,0 0-18 16,0 0 4-16,0 2-5 15,0-2-2-15,0 0 4 16,0 0 3-16,0 0 4 15,0 1-7-15,0 3-4 16,0 5 0-16,0-1 3 16,0 3 1-16,0 2-5 15,10-1 1-15,7 0 0 0,-4 0 1 16,3-2 3-16,3-4-4 16,2 0 0-16,-4-6 3 15,1 0-3-15,0 0 0 16,2 0-10-16,-2 0 9 15,-1-12-7-15,4-3-4 16,-5 1-23-16,-1 0 27 16,-1 2 3-16,-6 4 10 15,-3 3-5-15,-5 0 6 16,0 3 2-16,0-3 3 16,0-2-10-16,0 2 6 15,0-4-1-15,0 4 11 16,0 1-9-16,0 4 15 15,0-3-10-15,0 3 5 16,0 0-18-16,0 0 0 0,0 0-1 16,0 0 1-16,0 0-10 15,0 0 9-15,0 0-3 16,0 3 2-16,0 2 0 16,-5 2-1-16,5-1-1 15,-4 2 2-15,0 1 2 16,-6 7 0-16,-3 5 0 15,-1 2 4-15,1 4-8 16,-3-1 2-16,-1 0 2 16,1-3 0-16,-1 0 0 0,1-5 0 15,3-1 6 1,-1-4-6-16,4-3 0 0,7 0-4 16,-4-6 2-16,5 3 1 15,0-4 1-15,0-1 1 16,2 0 3-16,-3 0-4 15,3 3 0-15,-5-2-4 16,3 3 6-16,-2-2-2 16,2 0 1-16,-6 0-1 15,7 2 0-15,-6 1-3 16,-6 3 3-16,2-5-29 16,9-5-121-16</inkml:trace>
  <inkml:trace contextRef="#ctx0" brushRef="#br2" timeOffset="-172157.39">23820 12541 562 0,'0'0'38'0,"0"0"-14"15,0 0 11-15,0 0-21 16,0 0-5-16,0 0 17 15,0-3-19-15,3 0 7 16,10 1-7-16,2-2-4 16,3 1-2-16,5 2 0 15,-2 1-1-15,6 0-2 16,9 0 2-16,-8 0 0 0,0 0 2 16,-10 0-2-16,-5 8 0 15,-1 0-1-15,-8 3-5 16,0 1 5-16,-4 0 0 15,0 1-5-15,0 1 6 16,-6 0 0-16,-19 2 1 16,0-2-1-16,2 2 4 15,-5-2-3-15,8 2 0 16,2-4 3-16,0 0 1 16,2 0 1-16,-5-2-6 15,1 4 5-15,-5 0-3 16,5 0-1-16,-7 2 29 15,4 1-22-15,2-6-8 0,5 3 2 16,-2-3-2-16,8-6 4 16,4 2-3-16,4-5-1 15,2-2 0-15,0 0 0 16,0 0-1-16,0 0 1 16,0 0 0-16,0 0 0 15,0 3-2-15,0-1 1 16,0 5 1-16,18-4 1 15,11 1 2-15,9-4 0 16,5 0-2-16,10 0-2 16,-2 0-14-16,0 0-3 15,3-2 12-15,-9 0 2 16,-12 1-1-16,-6-3-1 16,-8 4 5-16,-5-2 1 0,-5-1-1 15,-5 3 2-15,-2 0-2 16,-2-2 2-16,0 2-1 15,5 0 0-15,-5-2 0 16,0 2 0-16,0 0-2 16,0 0 2-16,0 0 0 15,0 0-8-15,0 0-51 16,0 0-34-16,-13 0-67 16</inkml:trace>
  <inkml:trace contextRef="#ctx0" brushRef="#br2" timeOffset="-171801.85">23847 12765 753 0,'0'0'58'0,"0"0"-42"15,0 0-10-15,0 0-6 16,0 0-5-16,124-16 4 15,-76 14-20-15,-6 2 0 16,-13 0 3-16,-7 0 3 16,-11 0-59-16,-2 0-15 15,-6 0-80-15</inkml:trace>
  <inkml:trace contextRef="#ctx0" brushRef="#br2" timeOffset="-170378.4">24409 12332 334 0,'0'0'141'15,"0"0"-89"-15,0 0 15 16,0 0-16-16,0 0-24 16,0 0-7-16,0 0-4 15,0 0 6-15,0 0 0 16,0 0-14-16,0 0 9 16,0 0-9-16,0 0 5 15,0 0-3-15,0 0-10 16,0 0 0-16,0 0-3 15,0 0 1-15,0 0 0 16,0 0 1-16,0 0-3 0,0 0 1 16,0 0-1-16,0 5 1 15,0 12-2-15,0 5 5 16,0 4 0-16,0 1 0 16,0-6-1-16,0 0 2 15,0-9-2-15,0-3 1 16,0-2 0-16,0-3 0 15,0-1 0-15,0-1 0 16,0 3-1-16,0-3 2 16,0-1-1-16,0 1 0 0,0-2 0 15,0 0 0 1,0 0-1-16,0 0 1 0,-4 3 0 16,-8 1-10-16,-3-4-77 15,-7 0-153-15</inkml:trace>
  <inkml:trace contextRef="#ctx0" brushRef="#br2" timeOffset="-148893.52">23441 13147 333 0,'0'0'294'16,"0"0"-284"-16,0 0-5 15,0 0 10-15,0 0-15 16,0 0 0-16,0 0 5 0,0 0 11 16,0-5 12-1,0 5-8-15,0-2 6 0,0 2-14 16,5 0 3-16,-5-2-6 16,0 2-6-16,0-2-3 15,2 2 3-15,2-3-3 16,19 3 0-16,6 0-10 15,13 0 1-15,7 0-6 16,9 0-20-16,7 0 18 16,-3 14-11-16,5-2 6 15,-3 1-19-15,-11-3 7 16,-10-3 13-16,-14-5 21 16,-11-2 1-16,-8 0 18 0,1 0 43 15,-9 0-3 1,0 0-4-16,-2-2-29 0,0-1-6 15,0 1-6-15,0 2-6 16,0 0-8-16,0 0-1 16,0 0-3-16,0 0 2 15,0 0-16-15,0 0-12 16,-2 0-41-16,-14 0-37 16,-5 0-122-16</inkml:trace>
  <inkml:trace contextRef="#ctx0" brushRef="#br2" timeOffset="-148432.2">23597 13249 470 0,'0'0'155'0,"0"0"-129"16,0 0-26-16,0 0 0 16,0 0-1-16,0 0 6 15,0 0 10-15,15 0-4 16,14 0-11-16,10-2 0 0,4-1-3 15,5 3 0-15,3 0 1 16,3 0 2-16,-6 0 0 16,-8 0 0-16,-8 0-2 15,-17 0 1-15,-7 3-9 16,-6-3 10-16,-2 0 3 16,0 0 15-16,0 0 17 15,0 0-5-15,0 0-7 16,0 0 2-16,0 0-9 15,0 0 0-15,0 0-14 16,0 0-2-16,0 0-1 0,-2 0-16 16,-14 2-57-1,-4-2-65-15</inkml:trace>
  <inkml:trace contextRef="#ctx0" brushRef="#br3" timeOffset="-111708.96">22667 13179 454 0,'0'0'90'0,"0"0"-55"0,0 0 16 15,0 0-16-15,0 0-16 16,0 0-19-16,0 0 2 16,0 0 8-16,-6-5 33 15,6 5-14-15,0-3-1 16,0 3-23-16,0-3 5 16,0 3-3-16,0-2-7 15,0 2 0-15,-2-2 0 16,2 0 1-16,0-1 5 15,0 3-5-15,0 0 1 16,0 0-2-16,0 0 2 0,0-3 3 16,4 1-5-16,7 2-1 15,-2 0-4-15,2 0 2 16,0 0-4-16,1 5 5 16,-8 4 1-16,0 3-4 15,3 4 0-15,-5 0 3 16,-2 2-2-16,0-1-1 15,0-1 3-15,0 0 2 16,-11-2 0-16,-4 0 0 16,-5-2 1-16,-3-2-1 15,3 0 1-15,-6 0 4 16,-4 1-5-16,4 0 0 16,-1 1 0-16,2 0-3 15,5-3 7-15,3 2-4 0,3-1 0 16,2-2 0-16,7-2 0 15,-2 0 1-15,4-4 0 16,3-2-2-16,0 0 0 16,0 3 1-16,0-3-1 15,0 5 1-15,0 2 0 16,20 0 1-16,7 0-1 16,4-2 2-16,3 2-7 15,1-4 1-15,2 2-1 16,-9-2-4-16,1 1 8 15,-9-2 1-15,3 1-8 16,-4 0 6-16,-1 1 0 16,1-2 2-16,-13 1-10 0,-2-3 2 15,1 0 5 1,-5 0 2-16,0 0-2 0,0 0 6 16,0 0 1-16,0 0 4 15,0 0 10-15,0 0-17 16,0 0 0-16,0 0 0 15,0 3-2-15,-13-1-29 16,-1-2-102-16</inkml:trace>
  <inkml:trace contextRef="#ctx0" brushRef="#br3" timeOffset="-110611.84">23022 13098 421 0,'0'0'90'15,"0"0"-33"-15,0 0-31 16,0 0 4-16,0 0-3 16,0 0-13-16,0-18 1 15,0 13 11-15,0 2-1 16,0-1-18-16,8 4-6 16,-1-4 1-16,7 4-2 15,-3 0 0-15,3 0-3 16,-1 0 3-16,5 0 0 15,-1 11-2-15,-1 3 2 16,-3-2-3-16,-3 1 3 16,-4-1-7-16,-6 2 5 0,0-2 2 15,0 2 0-15,0-1-1 16,0 1 1-16,-9-2 0 16,-13 0 0-16,0 0 0 15,-5-4 0-15,-2-1 1 16,-5-2-1-16,10-3-1 15,-3-2 1-15,12 0-1 16,1 0 0-16,5 0 1 16,9 0-3-16,0 0 3 15,0 0-3-15,0 2 3 16,0 3-7-16,9 3 3 16,7 2 1-16,4 2-3 0,2 2-8 15,-2-2-1-15,1 3-7 16,-6-5 14-16,1 0 2 15,-3-2 0-15,3-2 5 16,-5 2 0-16,-5-2 1 16,2 0 0-16,0 2-1 15,-6-2 0-15,3 1 1 16,-3 0-4-16,-2 3 4 16,0-1 2-16,0 4 0 15,0 1-2-15,-7 0 0 16,-9 3-3-16,3-4 1 15,-3-1 2-15,2 0 0 16,7-6 2-16,-7-3-4 0,3-3 5 16,-1 0-3-1,1 0 4-15,-5-3-2 0,-1-11-2 16,1 0 0-16,-1-4 0 16,-4 0 0-16,4 1 0 15,1 2-20-15,0 1-210 16</inkml:trace>
  <inkml:trace contextRef="#ctx0" brushRef="#br3" timeOffset="-96290.81">19569 12615 378 0,'0'0'88'0,"0"0"-74"16,0 0 8-16,0 0 23 16,0 0-31-16,0 0 6 15,0 0 33-15,0 0-7 16,0 0-12-16,0 0-3 0,0 0-12 15,0 0 1-15,0 0-4 16,0 0-8-16,0 0-8 16,0 0 0-16,0 7 0 15,-9 4-4-15,1 7 0 16,-11 6 4-16,2 1-4 16,5 1 3-16,-1-1 1 15,4-3 1-15,0 1-1 16,5-5 0-16,-9-2 0 15,12-3 0-15,-10-1-2 0,7-3-11 16,-3-1 5 0,2-2 0-16,3-1-13 0,0 3-29 15,0-6-34 1,-4-2-130-16</inkml:trace>
  <inkml:trace contextRef="#ctx0" brushRef="#br3" timeOffset="-95594.98">19888 12607 511 0,'0'0'68'15,"0"0"-24"-15,0 0 10 0,0 0-32 16,0 0-22-16,0 0-4 16,44-24 4-16,-21 24 0 15,-8 0-1-15,1 10 1 16,-5 4-8-16,-11 4 3 15,0 4 5-15,0 4 7 16,-25 1-1-16,-6-4 2 16,-9-3-8-16,7-8 0 15,-7-4 1-15,9-6 2 16,-4-2-3-16,14 0-4 0,9 0 1 16,6 0 3-1,6 0 2-15,0 0-2 16,0 0-2-16,0 0-11 0,6 7 13 15,19 5 13-15,2 0-12 16,2-1 5-16,-1 0-6 16,-5-1 0-16,4-5-4 15,-3-3 4-15,-2-2 0 16,-1 0-3-16,-4 0-1 16,-3 0 1-16,-2-2-8 15,-7-3 2-15,5 0 8 16,-6 1-25-16,5-1-11 15,-3-4-175-15</inkml:trace>
  <inkml:trace contextRef="#ctx0" brushRef="#br3" timeOffset="-94107.37">19932 12276 147 0,'0'0'160'16,"0"0"-125"-16,0 0-21 16,0 0 40-16,-143-38-24 15,106 32-29-15,-3-2 3 16,9 2 0-16,-3 2 8 16,4 2 14-16,2 2-7 15,-1 0-5-15,2 0-10 16,3 0-3-16,-1 2 6 15,-3 8-7-15,5 1 0 16,-6-2 0-16,5 3 0 0,-1-2 0 16,2 0 0-1,7 0 0-15,3 2-1 0,0-2-1 16,-3 4 2-16,-2-2 2 16,1 5-1-16,2-4-1 15,-8 1 0-15,5 0 0 16,-4 0-4-16,4-2 8 15,3 2 5-15,1 0-3 16,3 2 26-16,5 2-22 0,-6 3-10 16,8 4 10-1,-7 1-5-15,1 3-3 16,-5 0-1-16,-3 2 2 16,-1-1-2-16,-8-4 1 15,2 3-2-15,9-6 0 0,3 0 0 16,10-2 1-16,3 2 2 15,0 3 12-15,3-1-10 16,24 5 28-16,-2 7-31 16,-8 0 7-16,1-2-8 15,-8-3 2-15,3-6-3 16,-9-6 0-16,7-3-3 16,-3-4 3-16,11-1 4 15,-1 2 7-15,8-2-8 16,3 0-3-16,2 0 1 15,-2 1 1-15,-2-2-2 16,-1-1 0-16,-7-2 0 16,0-1 0-16,4 0 0 15,6 1 1-15,0 1 2 16,0 0-2-16,0-1-1 0,-2 1 0 16,-5-4 3-16,0-1-8 15,-4-1 5-15,5-3 0 16,-6 0 3-16,3 0-3 15,1 0 0-15,4 0 0 16,-2-3 0-16,2-9 0 16,2 1 0-16,-10 3 6 15,-3-1 0-15,-1 4-4 16,3-2 5-16,1 4-5 16,6-4-2-16,3 3-1 0,4-4 1 15,0-2-2-15,0 3 0 16,0-4 2-16,0 1-2 15,-3-3 2-15,0 2 0 16,-11-4 0-16,8 0 0 16,-7 1 0-16,-3 0 0 15,4-1 0-15,-3 2-1 16,6-3 2-16,-4-4 1 16,-2 0 0-16,3-4-2 15,3 0 2-15,-3 0 0 16,-3-1-2-16,3 2 6 15,-3 1-6-15,6-3 8 16,-8 4-5-16,-2-6 0 16,0 6-2-16,-2-3 0 15,-4-1 2-15,-1 1 0 0,1 0 1 16,-3 0-1-16,-2 0-3 16,0-5 1-16,0 4-1 15,0-3 0-15,0 1 7 16,-9 3-14-16,-11 3 5 15,-3 0-2-15,4 3 4 16,-6 0 0-16,7 6 1 16,5 0 0-16,1 7-1 15,5 0 0-15,-1 3-1 16,2-2 1-16,-8 1 0 16,1-4-8-16,-3 3 0 15,1 0-2-15,-4 2 10 0,2 2 0 16,-1 0-1-16,0 0-3 15,-4 0 3-15,4 0-8 16,-5 0-12-16,8 0 9 16,1 0-15-16,1 0 8 15,5 0 13-15,-4 0 3 16,3 0-3-16,5 0 6 16,2 0 1-16,0 0-1 15,-3 0-1-15,0 12-7 16,3 0-33-16,2-2-58 15</inkml:trace>
  <inkml:trace contextRef="#ctx0" brushRef="#br3" timeOffset="-90922.74">23181 13072 334 0,'0'0'95'16,"0"0"-74"-16,0 0 29 15,0 0-25-15,0 0 1 16,0 0-17-16,0 0 17 16,15-20 4-16,-13 14-3 0,3 0 11 15,-1 0-18-15,-2 1 1 16,0 5-14-16,-2-5 1 16,0 5-4-16,0-4 0 15,0-2-4-15,0 1 0 16,0-2 0-16,-6 2-3 15,4 2 3-15,-7-3 0 16,4 0 0-16,-8 2 0 16,-3-3 0-16,1 4 0 15,-10-3-4-15,0 2 4 16,6 0-1-16,-4 0 1 16,3 2-4-16,5 0 4 0,-1 0-1 15,1 2-2 1,3-3-1-16,1 3 3 0,7-2 1 15,-5 2 0-15,-3 0 1 16,-1 0-1-16,-5 0-6 16,0 5 5-16,1 1-1 15,-7-2 0-15,8 0-9 16,0-3 3-16,-5-1 8 16,4 0-3-16,-1 0 3 15,1 0 0-15,-2 0 0 16,3 0-2-16,3 3 2 15,0 1-3-15,2 1 3 16,-2 0-2-16,-1 3-3 0,1 0 3 16,2-3 2-1,-2 2 0-15,1-5 0 0,-2 0-1 16,6-2 1-16,-5 0 0 16,-3 1 0-16,0 2 0 15,-2 1 0-15,3 2 3 16,1-4-3-16,6 3-3 15,-1-2 3-15,2 1 0 16,-4 3 0-16,0-4 0 16,3 1 8-16,-2 1-8 15,-1 0-1-15,4 1 1 16,-5 0 0-16,-2 0 0 16,0 3 0-16,2-4 0 15,-1 4 0-15,2-2-2 0,-3 1 2 16,6 2-4-16,-7 2 4 15,1 0-4-15,1 0 4 16,0 0 7-16,10 3-7 16,-8-4-4-16,7 3 4 15,-6-2-2-15,1 2 2 16,3-1 0-16,2 0 2 16,-6 1-2-16,6-1 0 15,-5 1 1-15,5 2 2 16,-3 0-3-16,3 0 0 15,1 1 5-15,3 2-4 16,0 1 14-16,0-1-13 16,0 1-2-16,0-3-1 15,0-1 1-15,0-2 1 0,0 0-1 16,0-2-1-16,0-1 1 16,0 4 3-16,3-3-3 15,10 5 2-15,2 1-4 16,2 0 2-16,0-1 0 15,3 2 0-15,-4-3 0 16,-3 0 5-16,2-2-5 16,-1-5 0-16,0 2 0 15,-1-3-7-15,5 1 14 16,9 4-14-16,-1-1 7 16,2 2 0-16,-5-2 0 0,4 0 7 15,-2 0-15-15,1 0 8 16,-2-2 0-16,1 2 5 15,2-3-5-15,2 3 0 16,0-1-5-16,0-2 5 16,-2 3-1-16,0-3 1 15,-6-1 0-15,1 1 0 16,-1-4 0-16,2 1 0 16,-7 1 0-16,8-2 0 15,-7 1 0-15,3 1-7 16,3-4 7-16,-1 1 0 15,-2 0 7-15,7-4-6 16,-9 0-1-16,1 0 1 0,2 0 1 16,-5 0 8-1,-2 0-3-15,1 0 2 0,-4 0-9 16,-3 0 0-16,2-1-5 16,3-4 4-16,5 0 2 15,-2-4 1-15,6 2-2 16,-5 0 0-16,1 2 0 15,3-2 0-15,-4 1 4 16,-3-1-10-16,-1 0 12 16,3-3-5-16,-4 1 1 15,-3-3-1-15,10-1-1 16,-1-3 0-16,-3-1 1 16,10 0-2-16,-8-1 1 15,-1 2 0-15,-3 1-1 0,-6 2 1 16,0-1 0-16,-3 0 5 15,3-3-5-15,-5 0-7 16,0-4 7-16,0-2-1 16,-2-2 1-16,0 2-8 15,0-1 8-15,0-1 1 16,3 2-1-16,-3-1-2 16,0-1 0-16,0 1-5 15,2-2 6-15,3 0 1 16,3 0-6-16,1 3 6 15,3-2-4-15,-8 4 6 16,5 4-2-16,-7-1 5 16,-2 4-5-16,0 0-3 0,0 2 2 15,0-1 1 1,0-3-3-16,0 4 3 0,-7-4 0 16,1 2 0-16,4 2 5 15,2-2 8-15,-2 7-9 16,2 2-4-16,-6 3 8 15,6 2-5-15,0 0-2 16,0 0-1-16,0 0 6 16,0 0-13-16,0 0 4 15,0 0-19-15,0 0-113 16</inkml:trace>
  <inkml:trace contextRef="#ctx0" brushRef="#br3" timeOffset="-59496.91">18914 14301 251 0,'0'0'214'15,"0"0"-213"-15,0 0 0 16,0 0 20-16,0 0-6 16,0 0-6-16,0 0 10 15,82-28 16-15,-76 25 28 16,4 0 2-16,-7-1-40 0,5 2-21 16,-2 2-1-1,6 0-3-15,5 0 7 0,8 0-7 16,4 0-7-16,0 0 7 15,2 0 0-15,5 0 0 16,-5 2 7-16,2 2-7 16,-2-1 0-16,3 4 0 15,-2 0 0-15,-5-2 0 16,3 2 0-16,-1-2-1 16,0 3 2-16,3-1-1 15,8 0 1-15,0-2-1 16,4 0-4-16,-1 1 4 0,-1 2 0 15,-7-1 1 1,2-4-1-16,-6 4 0 0,-4-4-1 16,-1 2 1-16,3-1 2 15,-1 2-2-15,6-2-1 16,7 0-4-16,1 1 5 16,2 0 5-16,-1 0-4 15,-1 2-1-15,-6-1 1 16,0 1-1-16,-5 0-1 15,0 0 1-15,5 0 7 16,-5-3-7-16,4-3-7 16,3 2 7-16,5 1 0 15,-1-3 0-15,5 6 0 16,4 1 0-16,-4 0 0 16,5 2 0-16,-4-2 0 0,4 1 5 15,-3 4-5-15,2-3-5 16,0-1 5-16,1 2 0 15,6-2 1-15,-3-2-1 16,-4 0 0-16,1 2 0 16,-6-1 6-16,3 1-6 15,-2 3-1-15,-2-3-4 16,4-1 5-16,2 0 0 16,5-1 3-16,-3 2-6 15,1-4 6-15,-3 7-3 16,3-4 1-16,-7 2-1 15,1-1 0-15,6 1-1 0,4 0-1 16,9 1 2-16,4-3-4 16,3-3 4-16,-1 2 0 15,-1-2 0-15,-5 2 0 16,-5 0 0-16,-2 1 0 16,5 0 0-16,-1 1 2 15,7 0-2-15,8 1-1 16,-3 1 1-16,-3 0 0 15,-6 0 0-15,-7-3 0 16,-2 2 1-16,0-4-1 16,0 6-2-16,7-6-16 15,-5 4-10-15,7-3-24 16,-7-7 44-16,-4 3-5 16,2-3 13-16,-12 2 6 15,8 0-6-15,2 2 0 0,-3 2 1 16,0 0 1-16,1 3-4 15,2 0-6-15,0-1 8 16,-3 1-36-16,3 0 15 16,-1-1 6-16,1 1 6 15,-4 0 8-15,-9-1-1 16,-2 0 2-16,-18-6 0 16,-8 0 1-16,-6-2 0 15,-5 0 31-15,4 0 9 16,-2 0-36-16,3 0-1 15,-7 0 4-15,2 0 23 16,-4 0 10-16,0 0-8 0,0 0-15 16,0 0 4-16,0 0-10 15,0 0 8-15,0-2-6 16,0 0 2-16,0 0-16 16,-6-1-4-16,-14 0-40 15,2-9-191-15</inkml:trace>
  <inkml:trace contextRef="#ctx0" brushRef="#br3" timeOffset="-57577.97">20206 15124 474 0,'0'0'82'0,"0"0"-62"16,0 0 6-16,0 0-18 15,0 0-3-15,0 0-4 16,-73-49-1-16,66 43 44 15,0 0-8-15,1 0-10 0,-1 4-3 16,0 1-19-16,-8 1 1 16,0 0-5-16,-12 0 0 15,0 0-8-15,0 3 7 16,0 3-8-16,4 2 7 16,-5 0-6-16,1 0-9 15,5 2 15-15,-1-2-3 16,1 4-3-16,3 3 0 15,-6-2-4-15,5 4-7 16,-3-2 3-16,6 2 12 16,-1-2 3-16,0 4-3 15,2-3 2-15,1 2-1 16,1 4 1-16,-1-4 1 16,-1 5 0-16,1 0 1 15,1-1 1-15,0 0-1 0,3 1 0 16,5-2-1-16,-3-3 1 15,9-2-1-15,0 1-1 16,0-2 2-16,0 2 2 16,11-2-2-16,3 1 1 15,-1 3 1-15,-7-1-2 16,4 0 6-16,1-4-3 16,-7 4-6-16,8-4 5 15,-7 0-2-15,7-2 7 16,-1 2-4-16,5-2-1 15,-1-3 14-15,11 4 18 16,4-5-13-16,11 3-18 0,-4-2 1 16,1 3-4-16,0-2 0 15,-7-1 0-15,0 2 1 16,0-4-1-16,-2-2-3 16,2 1 3-16,6-3 0 15,-2 0 3-15,3-3-2 16,0 0-1-16,-3 0 0 15,6 0 3-15,0 0 0 16,5-10-1-16,-4-2 1 16,-2-1-1-16,-7-1 2 15,-4 0-2-15,-2-7 6 16,0 3-2-16,-2 4-5 16,-3-3 2-16,5 0 4 0,0 2-7 15,4-2 0-15,-5-1-2 16,1 6 2-16,-7-2 0 15,1-2 0-15,-6 0-3 16,-1-7 3-16,-6 1-4 16,1 0 1-16,-5-2 3 15,-2 0 0-15,4-2 1 16,-6 1-3-16,0-1 0 16,0-1-11-16,-10 10 4 15,-5-6 6-15,-1 5-2 16,-11 4-5-16,-1-2 5 15,0 2 1-15,-5 0 0 0,-3 1-1 16,1 1-29-16,-1 1 15 16,12 3 13-16,-1 1-5 15,10 4 11-15,1 1 0 16,-1 2-2-16,-8 0 1 16,3 0-39-16,-6 0-10 15,1 0 13-15,5 0 4 16,-3 0 28-16,4 0 3 15,3-2 2-15,-5 2-1 16,6-5-10-16,2 4-62 16</inkml:trace>
  <inkml:trace contextRef="#ctx0" brushRef="#br3" timeOffset="-56438.96">18713 14761 512 0,'0'0'147'0,"0"0"-103"16,0 0-8-16,0 0-13 16,0 0-20-16,0 0-3 15,0-43-1-15,17 42 1 16,8 1 0-16,0 0-2 16,2 0 2-16,-3 0 0 0,1 5-2 15,2 12 0-15,-3 1 1 16,-8 5-2-16,-10 4 3 15,-6 0-7-15,0 4-18 16,0-4 11-16,-18-1 2 16,-6-1 4-16,-3-3-1 15,-6-4 7-15,-6-2 2 16,2-7-8-16,-5 3 6 16,1-7 1-16,10 3 2 15,5-1-1-15,3-1 0 16,9-1-3-16,8-1 2 0,6 2 0 15,0-1-11 1,0 2 11-16,14 2 0 0,15-2 1 16,4-1 3-16,11 0 3 15,6-2-6-15,-6-4 0 16,-2 4-1-16,1-1 1 16,-3-3-1-16,-7 0-5 15,-4 0 6-15,-4 0 0 16,-9 0-1-16,-12-7 1 15,0 3 2-15,-4 0-2 16,0 0-1-16,0 0-4 16,0 1-21-16,0-4-123 15</inkml:trace>
  <inkml:trace contextRef="#ctx0" brushRef="#br3" timeOffset="-55564.44">19174 14751 368 0,'0'0'67'15,"0"0"-17"-15,0 0-28 16,0 0-15-16,0 0 0 15,0 0-4-15,36-9 13 16,-34 9 19-16,1 0-21 16,1 0-1-16,3 0 1 15,-7 0 11-15,0 0-11 16,0 0-9-16,2 0-2 16,-2 0 0-16,0 0 2 15,0 0 4-15,0 0-8 16,0 0-2-16,0 0-2 15,0 0 1-15,2 2 1 16,7 8 1-16,3 2-1 0,-2 2 1 16,3-1 0-16,3-1-1 15,-3 2 2-15,-3 0-2 16,-4-1 2-16,-1 2-8 16,-5-4 7-16,0 1-10 15,0 1 10-15,-11-6-1 16,-3 0 1-16,3-5-4 15,5-2 1-15,-4 0 3 16,8 0-4-16,2 0 4 16,0 2 0-16,0 1-1 15,0 6-1-15,0 5 4 16,10 2-4-16,0 2 2 16,1 2 0-16,1-2 0 0,-12 0 1 15,0-6 6-15,0-1-14 16,-16-8 7-16,-13-3-13 15,-2 0 8-15,-9 0 2 16,-3-8-14-16,7-8-56 16</inkml:trace>
  <inkml:trace contextRef="#ctx0" brushRef="#br3" timeOffset="-54178.88">22897 15738 556 0,'0'0'82'16,"0"0"-9"-16,0 0-37 15,0 0 12-15,0 0-39 16,0 0 1-16,0-65-5 16,-4 57 11-16,-1 0 4 15,-8-2-6-15,-2 0-12 16,-12 7 1-16,-4 2-3 15,-10 1-2-15,-3 0 1 0,-1 0 0 16,2 0 0 0,2 9-3-16,6 3 3 0,11-1-1 15,-2 1 0-15,3 2 1 16,5 4-2-16,3 2-1 16,-1 4 4-16,5 2-1 15,2 0 1-15,0 0-1 16,7 2 1-16,-5 4 0 15,5 2 0-15,2 0 0 16,0 1-3-16,0 0 2 16,0-3 1-16,4-3 0 15,12 3 0-15,6-4-1 16,5 2-6-16,1-4 6 16,2-4 1-16,3-3 1 15,4-1-1-15,-4 0 0 0,7-4 0 16,-7-2-1-16,5-1 0 15,7-2 1-15,-1-4-3 16,10 0 3-16,-7-1 0 16,-3-4 0-16,-2 0 0 15,-3 0 0-15,3-4 0 16,-7-15 0-16,1-3 3 16,-7-6-2-16,-2 2 2 15,-7-6 0-15,-3-3-3 16,-3-6 0-16,0 1 0 15,-1-4 0-15,0 4-3 16,-1 4 0-16,0 1-5 0,-9 6-9 16,-3 3 13-16,0 3-3 15,0 3 3-15,-15 2-12 16,-14 0 8-16,0 1-16 16,-1-3 17-16,2 6-6 15,3-4 6-15,-2 5 1 16,2 0-2-16,4 1 7 15,-8 5 1-15,0 0 0 16,0-2-21-16,0 5-14 16,2 0 5-16,2 0-73 15,5-2-63-15</inkml:trace>
  <inkml:trace contextRef="#ctx0" brushRef="#br3" timeOffset="-52979.49">23548 15476 475 0,'0'0'78'15,"0"0"-14"-15,0 0-32 16,0 0-9-16,0 0-6 16,0 0-14-16,45-40 5 0,-26 38-8 15,4 0 1-15,-3 0-1 16,0 2 2-16,-2 0-2 15,0 0-1-15,4 0 1 16,-8 11-2-16,5 2-3 16,-3 3 3-16,-3 4-6 15,-4 1 1-15,-9 1 6 16,0-3-11-16,0 2 11 16,-21-3-1-16,0-2 2 15,-8-4 0-15,-1 3 4 16,2-4-4-16,-8-2 7 15,5-4-2-15,2 2 2 0,4 0-3 16,12-3 4-16,5-4-5 16,0 3-2-16,4 0-1 15,4 1 1-15,0 0-2 16,0 5-3-16,0 0 0 16,0-1 4-16,14 8 11 15,13-2-9-15,6-3 6 16,7 1-5-16,0-7-3 15,-4 3 0-15,-7-8-1 16,-7 0 0-16,-8 0 1 16,-1 0 0-16,-5 0 0 15,2-2 0-15,-4-4 0 16,1 4 0-16,-7-1 0 16,2 3 0-16,-2 0 0 15,0 0 0-15,0 0-5 0,1 0-5 16,8 0-68-16,-5 0-147 15</inkml:trace>
  <inkml:trace contextRef="#ctx0" brushRef="#br3" timeOffset="-52282.84">24119 15462 434 0,'0'0'159'0,"0"0"-94"15,0 0-37-15,0 0-24 16,0 0-4-16,0 0-5 15,58-1 4-15,-31 13-2 16,-8 3-3-16,-1 1 5 16,-7 0-6-16,-6 7 7 15,-5 0 0-15,0 2 4 16,-7-1-3-16,-15 2 5 16,-2-8-4-16,-5 0-1 15,-5-8 4-15,7-4-3 16,3-1 0-16,3-3 1 15,13-2 4-15,-1 0-7 0,7 5 0 16,2-1-5 0,0 4 0-16,11 6-1 0,18 2 6 15,13 4 2-15,3-3 1 16,2 3-3-16,-1-8-7 16,-17 0-4-16,-8-7-3 15,-15-5 12-15,-4 0 2 16,-2 0 27-16,0 0 12 15,0 0-22-15,0-5 22 16,0-2-7-16,0 2-11 16,0 0-1-16,0 1-10 15,0 2-5-15,0 2-5 16,0-1-8-16,11-10-72 16</inkml:trace>
  <inkml:trace contextRef="#ctx0" brushRef="#br3" timeOffset="-50325.51">20256 15941 463 0,'0'0'36'15,"0"0"-36"-15,0 0 0 16,0 0-5-16,0 0 5 15,0 0 4-15,6 29-1 16,-6-28 27-16,0-1 14 16,0 0-10-16,0 0 22 15,0 0-26-15,0 0-21 16,0 0-6-16,0 0-2 16,0 0 3-16,0 0 6 15,5 0 7-15,-5 0 8 16,0 0-3-16,2 0-3 15,-2 0-11-15,0 0-2 0,0 0-3 16,0 0 2-16,0 0-4 16,0 0-1-16,0-3-1 15,2-3 1-15,-2-2 0 16,2 8 0-16,0-4 0 16,-2 2 2-16,0 2 0 15,0 0 2-15,0 0-4 16,0 0-4-16,0 0 1 15,2 9-3-15,-2 17 6 16,0 8 5-16,0 10-5 16,-10 1 1-16,-11 3-1 15,2-8 0-15,-2-6 0 0,11-10-1 16,-9-6 1 0,13-4 0-16,-5-1 0 15,6-3 0-15,-2-1-1 0,3 2 5 16,2-4-8-16,-1 0 4 15,3-2 0-15,-4-5 0 16,2 5 1-16,2-5-1 16,0 0 0-16,0 0 3 15,0 0-4-15,0 0 2 16,0 0-1-16,0 0 1 16,0 0-1-16,0 0 2 15,0 0-4-15,0 0 2 16,13 0 0-16,8 4 0 0,-2 4-1 15,10-2 1 1,2 3 0-16,8 3 0 0,1 2 0 16,2 1-1-16,-4 2 1 15,2 2 0-15,0-3-1 16,-7 2 1-16,6 1 0 16,-10-4 0-16,0-1 0 15,-5 1 0-15,-6-6 0 16,-5-1-1-16,-4-2 1 15,-2 0 0-15,-3-4 0 16,-3 2-1-16,5 4-4 16,-4-2 5-16,5-2 0 15,2 4-1-15,-7-2 0 16,7-3 1-16,-7-1-2 16,-2-2-1-16,2 0 3 0,-2 0 2 15,0 0 0-15,0 0 0 16,0 0-1-16,0 0 3 15,0 0-4-15,0 0-5 16,0 0-46-16,12-7-107 16</inkml:trace>
  <inkml:trace contextRef="#ctx0" brushRef="#br3" timeOffset="-49147.1">22773 16387 501 0,'0'0'116'0,"0"0"-49"16,0 0-24-16,0 0-22 15,0 0-11-15,0 0-4 16,-25-22-3-16,23 20 1 16,-10 2 11-16,-1 0-14 0,-5 0-1 15,-11 10-2-15,-7 14 0 16,1 6 0-16,-5 2 1 15,-1 4 0-15,6 2 1 16,-1-5-1-16,7-1 1 16,9-6-1-16,5-6 1 15,2-8-1-15,5-5 1 16,6 2 0-16,-2-8 0 16,4 3 0-16,-7-1-1 15,1-1 2-15,-4-2-1 16,4 0 4-16,-3 0-4 15,-3 0-3-15,4 0 3 0,-1 0 0 16,4 0 1 0,4 0 1-16,-5 0-3 0,4 0 2 15,0 0-1-15,-2-7 0 16,-3 0-8-16,-1-2-9 16,-15-5-4-16,-8 6 12 15,-11-5-1-15,-5 2 7 16,-7-1-2-16,3-2 1 15,2 2 3-15,4 3 1 16,1 2 4-16,2 3-3 16,-1 3-1-16,3 1 0 15,2 0 0-15,5 0 0 16,12 0 0-16,3 0 0 0,14 0 0 16,4 0-3-1,0 0 2-15,0 0 1 0,0 0 0 16,0 0 9-16,0 0-5 15,0 0-4-15,0 0 0 16,0 0 1-16,4 0-1 16,3 0 4-16,0 0-4 15,6 0-4-15,8 0-1 16,-4 0-48-16,1-7-517 16</inkml:trace>
  <inkml:trace contextRef="#ctx0" brushRef="#br3" timeOffset="-47978.26">21655 16200 512 0,'0'0'95'0,"0"0"-63"15,0 0 0-15,0 0-22 16,0 0 9-16,0 0-17 15,-134-81-2-15,101 72-1 0,2 7 1 16,-9 0 0 0,7 2 3-16,-7 0-3 0,-3 0 6 15,-4 18-6-15,-4 3 0 16,6-1 0-16,0-1-4 16,10 0 7-16,0-2-5 15,-2 1 2-15,2 5 0 16,-1-1-1-16,1 2 1 15,-1 3 0-15,1-3 0 16,-4 3-3-16,6-3 3 16,2 6 0-16,-4-2 0 15,5 6 0-15,-3 6 0 16,2 0 0-16,2 1 0 0,4-2 0 16,10-2 0-16,5-5 0 15,10 0 0-15,0-3-2 16,13 0 1-16,15 3 1 15,-1-1 4-15,4-2-4 16,-4 0-2-16,-1 0 1 16,1 0 0-16,-3-8 1 15,12 6 3-15,-5-8-2 16,10 2-1-16,2-2 7 16,3 2-4-16,5-8 7 15,-7 1-10-15,5 1 0 16,1-7 0-16,-6 1 0 0,1-6-1 15,-1-1 2-15,3-2-6 16,5 0 5-16,5 0-2 16,3 0 1-16,8 0 1 15,-2-10-1-15,1 0 1 16,-7-7 0-16,-8 0 1 16,-8-5-1-16,-7-2 1 15,-12-2 1-15,0-3-2 16,-2-5 5-16,-6 5-2 15,3-8 3-15,3-1-3 16,6 0 8-16,0 6-10 16,-2-2-1-16,-6 2-1 15,0 3 0-15,-13 0 1 16,0-2-14-16,-8 2 1 16,0-2 1-16,0 1 4 0,-12 2 6 15,-1-2 2-15,-3 4 0 16,-1-2 2-16,-6 0-2 15,1 4 1-15,-12 2-1 16,1 0 2-16,-5 8-1 16,2-1-1-16,8 6 0 15,-1 1 0-15,2 4-18 16,2-5-24-16,5 2 24 16,5-4 13-16,1 1-27 15,0 1 31-15,1 0-4 16,-2 8-15-16,1-2 14 15,-1 3-102-15</inkml:trace>
  <inkml:trace contextRef="#ctx0" brushRef="#br3" timeOffset="-45519.85">21430 16170 220 0,'0'0'227'15,"0"0"-193"-15,0 0-10 0,0 0 7 16,0 0-31-16,0 0 0 16,-4 0 0-16,-1-2 11 15,3-1 1-15,0 0 3 16,2-1-12-16,-3 2-3 16,3 0 0-16,0 2 0 15,0 0 8-15,0 0-8 16,0 0 1-16,0 0-1 15,0 0-1-15,0 0 1 16,0 0 0-16,0 0 3 16,0 0 16-16,0 0-11 15,0 0-8-15,0 0 0 16,0 0 0-16,0 6 0 0,0 0-1 16,0-4 1-16,-1 2-1 15,1-4 1-15,0 5-2 16,-5-2 1-16,3 1 2 15,0 3 4-15,-3 8 4 16,-4 4 12-16,5 0-12 16,-9 3-4-16,-1 7-5 15,-1-1 12-15,-1 5-3 16,-5-2 10-16,4 7-2 16,-1-4-17-16,0 1 0 15,-6-4 1-15,1 3-1 16,1-6 3-16,7 2-3 15,1-6-6-15,3-2 6 0,7-3 1 16,-1 3 0-16,2 0-2 16,2 0 0-16,-1 2 1 15,-6-2 0-15,-1 2 0 16,-3 0 0-16,-4-2 3 16,3 0-5-16,1-4 4 15,1-4-2-15,5 0 0 16,-6-5-1-16,8-2-1 15,-5-1 2-15,7-2 0 16,-1 4 0-16,2-1 0 16,-5 0-3-16,4 0 3 15,2-2 0-15,-2 2-20 16,2 0-15-16,0-2-11 16,0-4-54-16,4-1-192 0</inkml:trace>
  <inkml:trace contextRef="#ctx0" brushRef="#br3" timeOffset="-44657.53">21118 16305 474 0,'0'0'72'16,"0"0"-35"-16,0 0 5 15,0 0-8-15,0 0-19 16,0 0 8-16,-13-3-6 16,13 3-9-16,0 0-4 15,0 0 4-15,0 0 2 16,0 0-8-16,0 0-2 16,0 0-1-16,22 0-7 0,4 0 2 15,8 5 2-15,9 3-1 16,-1 4-17-16,-7-5-7 15,-10 2-7-15,-9-6-14 16,-14 2-19-16,-2-5-20 16,0 0 89-16,0 0 6 15,-4 0-2-15,0 0 2 16,-2 0-6-16,3-5-125 16</inkml:trace>
  <inkml:trace contextRef="#ctx0" brushRef="#br3" timeOffset="-44257.33">20721 16431 565 0,'0'0'112'16,"0"0"-66"-16,0 0 6 15,0 0-29-15,0 0-21 16,0 0-2-16,-8-18-4 0,16 18-12 16,15 0 12-16,10 0 3 15,9 0-1-15,10 0 2 16,4 3-1-16,-5 8 0 15,-2 1-6-15,-16-2-10 16,-8-2-4-16,-9-3-15 16,-12-5 15-16,-2 3 1 15,-2-3 15-15,0 0 5 16,0 0 6-16,0 0-6 16,0 2-1-16,0-2-38 15,0 0-203-15</inkml:trace>
  <inkml:trace contextRef="#ctx0" brushRef="#br3" timeOffset="-43987.77">20800 16529 413 0,'0'0'168'0,"0"0"-121"15,0 0-26-15,0 0-10 16,0 0-9-16,0 0-2 16,6 0 1-16,23 0-1 15,7 0 1-15,4 4-2 0,0 3 1 16,0-2-1-16,-2 4-2 16,-5 1-20-16,-8-3-20 15,-7 0-18-15,-10-2-41 16,-8-5-274-16</inkml:trace>
  <inkml:trace contextRef="#ctx0" brushRef="#br3" timeOffset="-43713.67">20663 16698 454 0,'0'0'11'0,"0"0"-9"0,0 0 23 0,0 0-24 0,0 0 19 0,0 0-17 0,158 33 1 0,-108-31-4 0,-1 1-4 16,-7-1 4-16,-6 2-1 15,-16-2-44-15,-9 3-173 16</inkml:trace>
  <inkml:trace contextRef="#ctx0" brushRef="#br3" timeOffset="-43559.44">20827 16802 516 0,'0'0'52'0,"0"0"-51"15,0 0-1-15,0 0 0 16,0 0-9-16,148 44-5 16,-107-38-13-16,-1-4-130 15</inkml:trace>
  <inkml:trace contextRef="#ctx0" brushRef="#br3" timeOffset="-42848.37">21664 16270 547 0,'0'0'50'0,"0"0"-36"0,0 0-14 16,0 0-1-16,0 0-1 15,0 0 2-15,0-5 0 16,0 10 14-16,-9 20 34 16,-13 7-23-16,-5 10-12 15,-2 5-4-15,-2 8-4 16,-1 3-4-16,4 0 0 15,-4 0-1-15,4-4-1 16,3-9 1-16,3-5 0 16,6-8 0-16,7-6 0 15,1-4 0-15,-2-3-1 16,4-4 1-16,-1-3 0 0,-2 0-1 16,-2 2 1-16,0-4 0 15,3 0-3-15,-4-4-12 16,1 0-53-16,9-6-95 15</inkml:trace>
  <inkml:trace contextRef="#ctx0" brushRef="#br3" timeOffset="-42508.2">21952 16547 566 0,'0'0'92'0,"0"0"-87"15,0 0-5-15,0 0 7 16,0 0-6-16,-137 97 0 15,111-68 2-15,2-3-3 16,2-4 0-16,-6 5-1 16,4-10 1-16,-2 6 10 15,8-3-4-15,0 2-4 0,-5-3 0 16,4 1-4-16,-4-1-18 16,3-7-44-16,3-4-137 15</inkml:trace>
  <inkml:trace contextRef="#ctx0" brushRef="#br3" timeOffset="-42172.84">22065 16619 669 0,'0'0'23'16,"0"0"-23"-16,0 0 0 15,0 0-4-15,0 0 0 16,-127 125 4-16,103-90 0 16,-3-6 0-16,3 0 0 15,6-6-2-15,-7 0 4 16,6-2-2-16,-4-3 1 15,3 1 3-15,0-4-4 16,2-3 0-16,4-2 0 16,1-3 0-16,7-2-3 15,4-5-32-15,2 0-100 16</inkml:trace>
  <inkml:trace contextRef="#ctx0" brushRef="#br3" timeOffset="-39256.28">22645 17002 583 0,'0'0'96'15,"0"0"-43"-15,0 0 1 16,0 0-28-16,0 0-9 15,0 0 4-15,0-44 9 0,0 40-4 16,0 0-6-16,0 0-10 16,0 2-3-16,0-1-2 15,0 3-5-15,3-5 2 16,10 3-4-16,5-2-15 16,6 4 7-16,2 0 2 15,-1 0 2-15,-2 0-1 16,2 0-1-16,-10 6-10 15,1 2 13-15,-5 4-10 16,-7 0 3-16,-4 5-13 16,0-3 14-16,0 6-12 15,-11-3 19-15,-9 2 3 0,-5-4 0 16,0 2 0-16,4-8 1 16,-8 6 0-16,0-7 1 15,-5 1 0-15,-1 0-1 16,-4-6 0-16,6 8 1 15,2-8-1-15,6 8 0 16,6-3 0-16,5 0 4 16,3 0-4-16,9-2-2 15,2 4-3-15,0-3 9 16,29 2-7-16,5 1 6 16,11-2-2-16,7 2-1 15,-5-1 0-15,-7-4-2 16,-7-3 1-16,-6 0-5 0,-4-2-1 15,-10 0-6 1,3 0 11-16,-3 0 0 0,5 0-4 16,-5 0 4-16,3 0 1 15,-3 0 1-15,-2 0-2 16,5 0-3-16,-12 0 0 16,3 0-33-16,-7-4-28 15,0-1-314-15</inkml:trace>
  <inkml:trace contextRef="#ctx0" brushRef="#br3" timeOffset="-38670.74">23095 17024 362 0,'0'0'91'0,"0"0"-23"16,0 0-23-16,0 0-23 16,0 0-22-16,0 0-1 15,-71 31 1-15,77-16 7 16,15 4 5-16,4-2-4 15,-6 4-8-15,4-1 7 16,-5-2-6-16,-1-2-1 16,-1-2 0-16,-5-2 0 15,-2-2 2-15,-9-3-2 0,0-4 4 16,0-1-9-16,0-2 5 16,0 2 0-16,0 2 0 15,0 0 1-15,-2 6 11 16,-11-1-12-16,-1-2 0 15,1-2 0-15,0 0 0 16,-3-1 5-16,1 0-2 16,-1-2-2-16,3 3-1 15,1-2-17-15,10-3-156 16</inkml:trace>
  <inkml:trace contextRef="#ctx0" brushRef="#br3" timeOffset="-38413.36">23097 17006 641 0,'0'0'84'0,"0"0"-67"15,0 0-4-15,0 0-13 16,119-28-3-16,-86 28-1 16,-1 2 3-16,-6 10-7 0,-2-2-43 15,-7-1-43 1,-4-4-320-16</inkml:trace>
  <inkml:trace contextRef="#ctx0" brushRef="#br3" timeOffset="-36121.05">23450 16848 292 0,'0'0'39'0,"0"0"-2"16,0 0 21-16,0 0-56 16,0 0 18-16,0 0 44 15,-58-37-2-15,45 28-30 16,-3 3-22-16,1-2 6 16,-6 2 0-16,1 0-15 15,3 2-1-15,-4-3 2 16,3 4 6-16,1 3-8 15,1-4-1-15,1-1 1 0,-7 4-7 16,6-2 7 0,-4 2 0-16,-5 1 4 0,2 0-4 15,2 0-6-15,0 0 6 16,1 0 6-16,1 0-6 16,-8 0 0-16,0 0-6 15,2 0 6-15,-2 0 0 16,5 0 2-16,-6 0-2 15,1 0 0-15,0 0-3 16,2 4 4-16,3 0-1 16,-3 2 1-16,6-3-1 15,-7 6-2-15,11-4 0 16,-10 4 0-16,8-3 1 0,-1-2-3 16,-2 0 3-16,4 0 0 15,-1 1 1-15,-1 0 0 16,-3-1 0-16,2-1 0 15,4 6 0-15,1-4 0 16,2 0 0-16,3 1 0 16,1 0 0-16,-1-2 0 15,-3 2 0-15,-1-1 0 16,-5 2 0-16,1 0 6 16,-1 2-6-16,-7-1 0 15,10 4 0-15,-1 3 3 16,7-3-3-16,4 3 3 15,4 1 6-15,1 2-7 0,0 2 0 16,0-2-2-16,0 3-4 16,0-2 4-16,0 2 6 15,0-2-6-15,-6 2 0 16,4-3 0-16,2 0 0 16,0-4 0-16,0 4 1 15,0-1 3-15,14-2-3 16,3 2-1-16,4 0 1 15,1 1 1-15,1 0 5 16,-6 1-14-16,1-4 9 16,2-1-6-16,-6-4 2 0,3 2-29 15,1-2 28 1,3 3 3-16,-2-2-8 0,6-1 8 16,4 1 5-16,2-3-5 15,-2-2 0-15,4 3 0 16,-6-2-8-16,-2-2 16 15,-8 4-9-15,-5-6 1 16,1-1-2-16,-7 3 2 16,6-1 0-16,1-1-1 15,10 2 1-15,-1-3 0 16,9 2-1-16,5 0 1 16,6 0 1-16,-6 2-1 15,0-2 0-15,-9-1 0 16,-10 6-3-16,-1-7 3 15,-5-1 0-15,5-1 0 0,-5 0 0 16,3 2 0 0,3-2 2-16,3 0-2 0,4 0 1 15,5 0-1-15,4 0 0 16,4 0 0-16,-5 0 0 16,5 0 0-16,-14 0 0 15,5 0 1-15,-6-2-1 16,-4-1 6-16,-3-1-6 15,2-4 1-15,5 4 1 16,-1-6 4-16,6 0-6 16,-2-2 12-16,2 0-5 15,-8 2-3-15,-3-3-4 0,-2 2 0 16,-5-6 3-16,-8-1-3 16,2 0 0-16,-1 1 8 15,0-2-8-15,3-3 6 16,0 8-1-16,4-1-2 15,-1 0-3-15,-2 3 0 16,4 5-2-16,-3-2 2 16,-5 1 0-16,2 4-1 15,-4-2-1-15,0 0 0 16,0 0-1-16,0-2-8 16,0-3 10-16,0 2-7 15,0-3 4-15,0-6-6 16,0 4 6-16,0-4 4 0,-3-1 4 15,0 2 8-15,3 0-1 16,0 0-4-16,0 3-5 16,0 2 6-16,0 0-8 15,0-1 0-15,0 1-4 16,-2-2-5-16,-13 2 4 16,3-6 4-16,-4 0-9 15,-6-4 10-15,6 2 1 16,-1-1 9-16,-6 4 10 15,5 2 4-15,-1 1-12 16,0 2 6-16,0 3-8 16,7 1 3-16,6 2-5 15,-8 0-5-15,6 3-2 16,7 3 1-16,-1 0-2 0,2 0 0 16,-2 0-1-16,-7 0-25 15,2 0-50-15,0 0-332 16</inkml:trace>
  <inkml:trace contextRef="#ctx0" brushRef="#br3" timeOffset="29648.26">5547 9034 508 0,'0'0'4'15,"0"0"31"-15,0 0-1 16,0 0-5-16,0 0-1 16,0 0 43-16,0 0-71 15,10-102 28-15,-6 93-15 16,-4 4 6-16,0 2 14 16,0 1-18-16,0 2-14 15,0 0-1-15,0 0-5 16,0 0-3-16,0 0 1 15,0 0 5-15,0 0-1 0,0 8-1 16,0 3 3 0,0 1 1-16,0-1 0 0,0 3-1 15,0 5 1-15,0-1 0 16,0 3 0-16,-4 2 0 16,-1 0-1-16,5 0 0 15,-5 0 1-15,5 0 0 16,0-3 1-16,0 0-1 15,0 1 0-15,0-6 3 16,0-1-3-16,0 3 0 16,0-5-1-16,0 1 0 15,0-1 1-15,0-2 0 16,0-1-2-16,0-7 2 16,5 3 0-16,0-5 0 0,-3 0 1 15,9 0-1-15,9 0 0 16,18 0 6-16,16 0-6 15,6 0-5-15,7 0 5 16,-1 0-24-16,5 0-5 16,1 0-5-16,-6 0-10 15,-3-5 41-15,-11 0 0 16,-10-1 3-16,-9 0 0 16,-6 2 0-16,-9 0 0 15,-3 0 0-15,-1 2 1 16,-1-2 4-16,-2 2 10 15,5-4-7-15,-1 3 0 16,-1-2-3-16,-10 1 14 16,0 1 23-16,-4 3-26 15,0 0 1-15,0 0-7 0,0 0-2 16,0 0-4-16,0 0-4 16,0 0 0-16,0 0 0 15,0 0-12-15,-14 0-69 16,-7-11-197-16</inkml:trace>
  <inkml:trace contextRef="#ctx0" brushRef="#br3" timeOffset="43260.44">11825 11343 527 0,'0'0'29'15,"0"0"-18"-15,0 0 15 16,0 0-6-16,0 0-12 15,0 0 16-15,0 0-23 16,0 0-1-16,0-43 40 16,0 32-16-16,0 3-22 15,-2 2 2-15,-4 0 10 16,5 4-13-16,-1 0-1 16,2 0 0-16,0 2 1 15,0 0-1-15,0-2-1 16,0 2 1-16,0 0 0 0,0 0 0 15,0 0-1-15,0 0 2 16,0 0-1-16,0 0 0 16,0 0-5-16,-2 0 3 15,-4 0 0-15,-2 12 2 16,-3 8-1-16,2 5 1 16,-3 0 0-16,2 1 0 15,6 1 0-15,-4-7-2 16,6 0 2-16,2-5 0 15,0-1 0-15,0 1-2 16,0-5 2-16,0 0-1 16,0-4 0-16,0-4 1 15,0 0 2-15,0-2-2 0,0 0 0 16,0 0 0-16,0 0 0 16,0 1-5-16,0-1-4 15,0 7-44-15,0-5-59 16,0-2-131-16</inkml:trace>
  <inkml:trace contextRef="#ctx0" brushRef="#br3" timeOffset="44766.26">11866 11078 300 0,'0'0'28'16,"0"0"1"-16,0 0 3 0,0 0 45 15,0 0-32-15,0 0-34 16,-66-35-5-16,60 31 5 16,-3 0 8-16,2-2-9 15,-6 6-9-15,0 0 0 16,-8 0-1-16,3 0 7 16,1 0-14-16,-1 1 11 15,0 8-4-15,2-1 0 16,3 0 2-16,-1 1-2 15,3 0 0-15,0-1 0 16,0 1-1-16,-2 2 0 16,6-2 2-16,-2 3-3 15,-2-1 2-15,5 3 0 0,-4 2 0 16,4-2 0-16,-3 3 0 16,-3 0 1-16,6 1 1 15,-5 2-4-15,-1 3 2 16,5-2-1-16,1 4 1 15,6-4 3-15,0 1 0 16,0 0 0-16,9-1-3 16,5-3 19-16,-1 2-17 15,-7-2 5-15,4 0-6 16,-10 1-1-16,0 2 0 16,0-3 2-16,0 1-7 15,-10-5 11-15,6-1-11 0,2-3 11 16,2-1-8-16,0-2 3 15,0 3-2-15,0 2 2 16,16 0 9-16,1 2-9 16,-1 2 4-16,4-2-5 15,-6 0 0-15,-4-4 0 16,2-2-6-16,-1-4 12 16,-5 0-12-16,6-1 11 15,1-2-5-15,0 4 1 16,1 0 0-16,1-1-1 15,3 3 1-15,-4-4-1 16,6-1 2-16,-6 3-2 16,-4-5 0-16,3 2 4 0,3-2-4 15,5 0 0 1,-5 0 1-16,1 0 4 0,-2 4-5 16,1 0-1-16,4 0 1 15,0 0-2-15,3-4-5 16,-3 0-2-16,8 0-9 15,-3 0 5-15,-5-12-15 16,3-2 22-16,-6 0 6 16,-3 0 2-16,-3 1 10 15,-5-3-12-15,5 2-1 16,-8-4 1-16,-1-2 7 16,3-2-7-16,-5-2-1 15,0-5-5-15,0 3 2 16,0-6 4-16,0 1 0 0,0-3-1 15,0 0 1-15,0 0 2 16,2 3-2-16,11 3-9 16,1 5-4-16,-8 0 5 15,5 5 7-15,-9 1 1 16,-2 0-8-16,0 1 6 16,0 0 2-16,0 2 6 15,-4 0-1-15,-5 0 4 16,-4-2 1-16,-1-2-7 15,-1-2-3-15,-3 0-2 16,0-2 2-16,-3 0 9 16,6 1 1-16,0 2 14 15,-1 2-14-15,1 2 8 0,1 2 0 16,1 1-18 0,-1 2 0-16,3 5 0 0,-5 5 0 15,-1 0-5-15,-10 0-32 16,0 0-75-16</inkml:trace>
  <inkml:trace contextRef="#ctx0" brushRef="#br3" timeOffset="45969.16">14316 11273 454 0,'0'0'61'0,"0"0"-20"16,0 0 5-16,0 0 2 15,0 0-25-15,0 0-16 16,-12-30-6-16,12 30 2 15,0-3 1-15,0 3 11 16,0-1-14-16,0 1 2 16,17 0-1-16,8 0-2 15,5 0-3-15,7 8 1 16,-8 6-1-16,0 0-5 16,-9 4 8-16,-5-1 0 15,-1 1-11-15,-5 4 10 0,-7 1-7 16,-2 4 8-16,0-1 1 15,0-1-1-15,-4 2-2 16,-7-5 2-16,-1-2 0 16,-3 3 1-16,-3-6-1 15,-5-1 1-15,-3-2 7 16,1 0-6-16,-8-4-2 16,2 2 2-16,4-2-1 15,7-4-1-15,5 0 0 16,5-4 0-16,5 0-3 15,5-2 3-15,0 0 0 16,0 2 0-16,0 0-13 16,5 2 12-16,24 3-2 15,7 2 6-15,4 1 0 16,9-2-3-16,0 3-3 0,1-4-1 16,-7-1-16-16,-9-2-4 15,-5-4 20-15,-4 0 2 16,-10 0-4-16,-1 0 6 15,-10 0 12-15,3-4 3 16,-7 3 1-16,0 1 13 16,0-3-22-16,0 3-6 15,0 0-1-15,0-2-3 16,0 0-15-16,0-3-117 16</inkml:trace>
  <inkml:trace contextRef="#ctx0" brushRef="#br3" timeOffset="47430.38">14691 11133 423 0,'0'0'33'0,"0"0"-13"0,0 0-10 16,0 0 19-16,0 0-23 15,0 0-6-15,-71-50 0 16,65 43 0-16,-5 0 4 16,-3 2 29-16,1-2 6 15,-6 2-39-15,-5 2 0 16,-5 1-1-16,0-1 8 16,0 0-8-16,2 1 1 15,8-2-6-15,-5 1 6 16,10 1 8-16,2 2-8 15,4 0 5-15,1 0-11 16,0 0 13-16,-5 0-13 16,-4 0 6-16,-8 5 0 15,4 3 2-15,-4 0-2 16,5 0-2-16,-4 0 2 0,3-2 0 16,-2 2 0-16,6-4 0 15,3-2-1-15,8 1 1 16,-4 4 0-16,5 1 0 15,-7 4-2-15,-4 2 2 16,1 6 0-16,-2 2-2 16,3 2 2-16,-1 2 2 15,-1 2-2-15,3-2 0 16,-1 1 0-16,5-3 0 16,-2-1 0-16,-1 2 0 15,5-1 1-15,-2-1 1 0,4 2-2 16,2 1 10-16,0 2-10 15,-5 4 0-15,5 2 6 16,2-1-5-16,0 1-1 16,0-5 1-16,0-3-1 15,0-2 0-15,0-1-1 16,0-4 1-16,0 0 1 16,0-1-1-16,0 0 0 15,13 0 1-15,10 2 7 16,-2 3-3-16,9 2 12 15,0 1-14-15,0-2-2 16,-5-2-1-16,-1-2 1 16,-6-1-2-16,-2-4 1 15,1-1 0-15,-3-3-1 0,6 0 4 16,-3-1-3-16,3-1 4 16,7-2 0-16,4 0-2 15,6-2-2-15,-2-1 0 16,5 0-2-16,2 1 2 15,-1-1-1-15,-1-1-8 16,-9-3 5-16,-4 0-3 16,0 0-8-16,-5 0 12 15,4 0 2-15,1-9-1 16,2-2 0-16,0-1-1 16,0 0 3-16,0 0-3 15,-2-1 4-15,-2 0-1 0,-3 1 6 16,0 0-3-16,-4-2-3 15,-5 0 0-15,3-2 0 16,-3-1-7-16,3-3 2 16,-4-6-15-16,3-3 7 15,0-3 12-15,1-4 1 16,7 0 6-16,-4-5-3 16,-1 4 0-16,2-4-3 15,-11 4 0-15,-4 4-1 16,-5 3-2-16,0 0 0 15,-25-2-11-15,2-4 7 16,0-2 7-16,2-2 0 0,13-1 5 16,-2 6 4-1,10-2-8-15,0 7 9 16,0 2-6-16,0 3-4 0,0 4-1 16,0 4-9-16,0 4 3 15,0 3 6-15,0 1 0 16,-2 0-1-16,-6 1-9 15,5 2 4-15,1 2-5 16,-8-1-9-16,4 2-83 16</inkml:trace>
  <inkml:trace contextRef="#ctx0" brushRef="#br3" timeOffset="59046.43">14660 14048 281 0,'0'0'186'0,"0"0"-151"15,0 0-31-15,0 0 3 16,0 0 11-16,0 0-14 16,0 0 15-16,-3-14 4 15,3 10 6-15,-1 0-15 16,-4 0 10-16,1 0 4 16,4-1-11-16,0-2-11 15,-2 2-5-15,2 1 2 0,-2 1-2 16,2 3 9-1,0-2-8-15,0 0 1 0,0 1 0 16,0-1 0-16,0-5-3 16,0 3 8-16,0 0-7 15,0 0 0-15,0 3-1 16,2-2-4-16,0 3 3 16,8 0-1-16,5 0 0 15,-2 0 2-15,-4 0-4 16,2 0 2-16,0 7-2 15,1 1-7-15,-6 2 11 16,3 0 0-16,-5-1-5 16,-4 1-3-16,0 5 8 15,0 0 2-15,0 6 1 0,-15-1 0 16,-3 1-3-16,-7 0 1 16,6-3 3-16,-4-6-4 15,7-5-4-15,1 0 4 16,2-5 2-16,-1-2 3 15,3 0 0-15,7 0 7 16,-4 0-9-16,8 0-2 16,0 0 1-16,0 0-2 15,0 0 2-15,0 0-2 16,0 0-2-16,0 0 0 16,8 3-2-16,7 2 2 15,-1-1 2-15,-3 4 0 16,4-2 0-16,-6 3-2 0,4 0 0 15,-2-1-11-15,1 2 10 16,-6-2-8-16,3 0 7 16,-4 2 4-16,4 0-4 15,-5-1 5-15,3 4-2 16,-5-1 0-16,0 0-5 16,-2 0 4-16,0 2 2 15,0-4-1-15,-10 0 0 16,0 0 2-16,-8-1-1 15,3-2 5-15,-1 0-5 16,3-3 5-16,-1-3-5 16,6 2 2-16,-3-3-2 0,-5 0 3 15,3 0-3-15,-4 0 0 16,-3 0 2-16,3 0-2 16,-1-8-14-16,1-2 14 15,-4-1-7-15,5 1-4 16,1 3-7-16,1-1 11 15,10-3-41-15,4 0-7 16,0-5-291-16</inkml:trace>
  <inkml:trace contextRef="#ctx0" brushRef="#br3" timeOffset="61013.08">14930 13779 446 0,'0'0'48'0,"0"0"-30"0,0 0-18 15,0 0 0-15,0 0 2 16,0 0 6-16,-111-75-3 16,93 60 37-16,-3-1-2 15,2 1-24-15,-6-2 16 16,5 0-31-16,-7 0 12 16,3 2-5-16,2 1 7 15,-1 4-7-15,3-3-7 16,-2 5 2-16,4 2-3 15,5 2 0-15,-3 1-3 0,1 3 3 16,-8 0 1 0,3 0 1-16,-7 0-2 0,10 13 0 15,-6 1 0-15,8 3-3 16,-1 1-6-16,3 0 9 16,-5-1 3-16,2-2-3 15,-4-3-4-15,6-2 3 16,4-1 1-16,-3 5-2 15,-2 0 0-15,5 5 0 16,-4 4-2-16,-2 4 4 16,1 4 0-16,0-4 0 15,-1 1 0-15,5-5-1 16,-3-2 1-16,1-3 0 16,2 1 3-16,4 2-3 15,0-1-2-15,3 4 1 0,2 3 1 16,-5 4-2-1,3 1 2-15,-3 1 0 0,-1-1 0 16,5-2 1-16,-6 0-1 16,5 0 0-16,-6-4 0 15,6 2 1-15,4-1-1 16,0-5 0-16,0 1 11 16,0-3-10-16,0 3 0 15,0-4 4-15,10 0-4 16,-2-3-1-16,3 0 0 15,-2-4-1-15,-2-2 1 16,4 0 0-16,-5-3 0 0,6 2 0 16,1-4 5-1,3 4-5-15,-3 0 0 0,5 0 0 16,-3-1 4-16,4-2-3 16,-4-3-1-16,-1 0-5 15,0-1 5-15,5-2 0 16,0 0 2-16,3 0-2 15,4 0 0-15,-4 0-5 16,0 0-1-16,-4 4 5 16,-3 0-7-16,-1 0 4 15,-1 0-4-15,-8-2 5 16,4-2-8-16,-5 3 10 16,5-3 1-16,-3 0 1 15,8 0 1-15,0 0-2 16,8 0 0-16,-6 0 1 0,-4 0-1 15,-5 0 0 1,5 0 0-16,-8 0 0 0,5 0 0 16,5 0 0-16,-3 0 2 15,2 1-2-15,3-1 2 16,-2 0 6-16,5 0 2 16,-6 0-7-16,3 0 1 15,-1 0-4-15,-1 0 0 16,-1 0 1-16,-2 0-1 15,-6 0 2-15,6 0-2 0,-5 0 4 16,4 0-2 0,1 0-1-16,-4 0-1 0,4 0 2 15,2 0 3-15,-7-1-2 16,4-5 8-16,0-1-7 16,-3-1 1-16,5 0 15 15,-3 2 0-15,-1-4-20 16,6 3 0-16,-1-2 0 15,0-2 0-15,2 2-3 16,-3-6 1-16,0 0 2 16,-6-4 1-16,4 2-1 15,0-3 1-15,0 1-3 16,4 1 3-16,5 0-2 16,-3 3-1-16,-1-2 1 15,-2 3-9-15,-4-2 6 16,0 1 0-16,2 0-4 0,-4 0 7 15,2-4 0-15,-3 1 2 16,3-4-1-16,-5 0 0 16,8-4 0-16,-10 3 0 15,5-4-1-15,-3 1-1 16,1-2-2-16,4 0 3 16,-3 1 1-16,3-1-2 15,-5-4-2-15,6 3-26 16,-6-4 6-16,-2 8 11 15,-2 0 13-15,0 1 0 16,0 4 0-16,0-3-5 16,0 6 5-16,0-3-2 15,0 4-1-15,0 2 3 0,0 0 3 16,0 2-2-16,0 1-2 16,0-1-4-16,0 0-3 15,0 2 2-15,0-4 5 16,0 4-3-16,0-2 4 15,-6 4 2-15,-8 0 0 16,-1 2 1-16,1-2-3 16,-1 2 3-16,1 1 3 15,1 0-4-15,0 0-1 16,1 0 0-16,6 2-1 16,-3 0 0-16,6 3-1 15,3 0 0-15,0 0-7 16,0 0-37-16,0 0-100 0</inkml:trace>
  <inkml:trace contextRef="#ctx0" brushRef="#br3" timeOffset="80049.04">12728 15561 447 0,'0'0'118'0,"0"0"-93"15,0 0-22-15,0 0 57 16,0 0-23-16,0 0-21 0,0 0 2 16,0 0 11-1,0-35-6-15,0 35-14 0,0 0-3 16,0 0-2-16,0 0 6 15,0 0-6-15,0 0-4 16,0 0 0-16,-4 0 1 16,-17 11-3-16,3 7-1 15,-7 2-1-15,5 0-2 16,3-2-12-16,-6 0 16 16,6-4-5-16,1-5-1 15,1-4 8-15,3 2 0 16,1-2 0-16,9-1-2 15,-2-2 1-15,-1 1 1 16,3 4 0-16,2-3 1 16,0 3-3-16,0 0 2 0,0 0-9 15,15 2 9-15,6-1 0 16,1-2 0-16,7 3-2 16,7-4-14-16,-3 2 4 15,7-5-11-15,-5 1-14 16,2-3 4-16,-8 0-33 15,-8 0 9-15,2 0-59 16,-7 0 13-16,-8 0-179 16</inkml:trace>
  <inkml:trace contextRef="#ctx0" brushRef="#br3" timeOffset="80279.07">12884 15751 294 0,'0'0'52'16,"0"0"-41"-16,0 0 55 0,0 0-46 15,0 0 9-15,0 0-29 16,0-4 9-16,0 4-7 15,0 0-2-15,0 0 2 16,-3 0 1-16,-5 6 1 16,5 6-2-16,-1-2-2 15,-3 5 0-15,7-3 0 16,0-1 1-16,-2 1-1 16,2 0 0-16,0 1 0 15,0 0 0-15,0-2 0 16,0 2 0-16,0-5-2 15,2-4-49-15,-1-4-265 16</inkml:trace>
  <inkml:trace contextRef="#ctx0" brushRef="#br3" timeOffset="81893">12944 15360 324 0,'0'0'122'0,"0"0"-116"16,0 0 37-16,0 0-19 15,0 0-11-15,0 0 2 16,-58-58-11-16,49 52-1 15,2 1 33-15,-4-2-13 16,-8 2-20-16,-2 2 3 16,1-1-6-16,-5 2-4 15,8-1 4-15,-8 2 3 16,7-3 4-16,-7 4-4 16,8-3-3-16,-1 3-3 0,-2 0 3 15,4 0 0-15,-2-1 0 16,5 1 0-16,-4 0 3 15,-6 0-3-15,3 0 1 16,-8 0 1-16,10 1-2 16,-7 12 0-16,0-1-4 15,5 4 8-15,-2 0-8 16,4-2 6-16,2-2-3 16,3-3 1-16,0 0-1 15,-1 5-4-15,3-2 4 16,5 0 1-16,-6-2 1 15,12 2 1-15,-4 0-2 16,2 0 0-16,-5 2 0 0,5-2 4 16,-2 5-11-1,-6 0 7-15,10 3 0 0,-6 3 7 16,-1 3-7-16,5 2 0 16,0-2 0-16,2 1 0 15,0-6 0-15,0-1-1 16,2-3 1-16,7 0 0 15,-3 1-3-15,6-2 6 16,-6 0-3-16,7-2 0 16,1 2 0-16,1 0 0 15,8 0 1-15,-4-2-1 16,9 0 3-16,-2 0-3 16,0-2 1-16,-3 1-1 15,2-3 0-15,-10 2-3 0,-1-1 3 16,1 2 3-16,-1-4-3 15,-1 4-1-15,3-6 1 16,4 2 0-16,0-1 0 16,6 0 1-16,4-4 0 15,-1 8 6-15,-2-4-7 16,-6 0-1-16,2 2 1 16,-5-2 0-16,-6 0-1 15,5-1 1-15,-4-5 0 16,-3 3 0-16,5-3-2 15,-2 0 4-15,0-2-8 16,3 3 7-16,0-3-1 16,1 3 0-16,-1-1 0 0,7 2-1 15,-6 0 1-15,1-2 0 16,5 0 0-16,-6-2 0 16,1 0 0-16,7 0 0 15,4 0 0-15,-1 0-1 16,6 0 1-16,-2-4 0 15,-10-4-2-15,2 3 2 16,-6 0 0-16,-5 1 0 16,-1-4-2-16,1 2-4 15,-9-2 6-15,8-4 1 16,-8-3-1-16,3-2-3 16,-4-1 1-16,0-5 2 0,1 4 0 15,1-6 2-15,0-3 4 16,-5-2-6-16,0-2-1 15,0 0-3-15,0-3-3 16,0 3 5-16,-10 3 1 16,2-3-9-16,-1 4 9 15,2-2-6-15,-2 4-3 16,-2-2 10-16,-5 1-17 16,1 0-32-16,-10 0 18 15,7 1 25-15,1 2 6 16,-1 5 14-16,0-1-11 15,7 5-2-15,-7 4 0 16,0 2-1-16,-7 3 0 0,4 0-3 16,-8 0-2-1,4 4 5-15,0-1-1 0,5-2 1 16,7 1 0-16,-1 1 2 16,10 1 5-16,-3 2 21 15,7 0-25-15,-4 0-3 16,4 0-57-16,0 0-104 15</inkml:trace>
  <inkml:trace contextRef="#ctx0" brushRef="#br3" timeOffset="92829.16">11250 14055 293 0,'0'0'111'0,"0"0"-88"16,0 0-11-16,0 0 29 15,0 0-18-15,0 0 0 16,0 0 16-16,0 0-10 16,-6 0 8-16,3 0-29 15,-1 0-6-15,-6 0-2 16,6 0 5-16,2 0 11 0,-7 0-6 16,3 0-9-16,-6 0-1 15,-1 0 0-15,-4 0 0 16,5 2-2-16,-2 3 1 15,3 4-2-15,7-1 1 16,2 2-3-16,2 2 1 16,0 2 3-16,0 2 1 15,0 0 1-15,2 0-1 16,13 1-5-16,1-2 5 16,-1 2 0-16,8-4 2 15,-3 0-4-15,-5-2 2 16,1-2 0-16,-3 0-3 15,3 1 4-15,-4 2-1 0,3-2 0 16,-6 0 0 0,-5 0-1-16,0 0-2 0,-4-2 3 15,0-2 0-15,0 1 3 16,0-6-3-16,0 3 0 16,0 0 2-16,0 2-2 15,-10 1 1-15,-9-3-1 16,4 2 8-16,1 0-5 15,-1-3-5-15,7 1 2 16,-11 1-1-16,3-4 0 16,3 2-9-16,0-3-20 15,8 0-114-15</inkml:trace>
  <inkml:trace contextRef="#ctx0" brushRef="#br3" timeOffset="93157.6">11158 14075 607 0,'0'0'77'0,"0"0"-60"16,0 0-17-16,0 0-1 16,0 0 1-16,0 0 3 15,126 4-3-15,-71 0-29 16,-9 0 8-16,-3 0-43 15,-12-4-37-15,-6 0-157 16</inkml:trace>
  <inkml:trace contextRef="#ctx0" brushRef="#br3" timeOffset="94635.92">11540 13898 435 0,'0'0'17'0,"0"0"9"16,0 0 7-16,0 0-15 16,0 0-18-16,0 0 0 15,-97-44 5-15,79 41-1 16,-6-2-4-16,6 3 1 15,-8 0-1-15,6 0 9 16,-5-1-9-16,0 3-1 16,6 0 1-16,-8 0 0 15,7-3 0-15,-3 3 0 16,4-2 1-16,-4 0 6 16,7 0 11-16,-1-1 9 15,1 3-25-15,1 0 13 16,-4 0-10-16,4 0-5 0,0 0 0 15,5 0 3-15,-2 0-6 16,0 7 2-16,1-2 1 16,7-2 0-16,-7-1-3 15,6 0 3-15,-4 2 0 16,-5 2 0-16,-1 3 0 16,-2 2 0-16,1 1 0 15,-5-2 4-15,6 0-5 16,-1 0 2-16,3-2-1 15,-1 4 1-15,8-4-1 16,-5 3 0-16,1-4 1 0,6 2-2 16,-1 0 1-1,4 3 0-15,1 4-6 0,0 2 6 16,0 1 0-16,0 0 3 16,0 1 1-16,6 1 4 15,8-1-5-15,-5 0-3 16,-3-2 1-16,3-1-1 15,-4 3 1-15,-2-3 3 16,3 1-4-16,-2 0 1 16,-2-1 1-16,7 0-2 15,-2 1 0-15,5-2 0 16,2 2 4-16,2-2-4 16,-1 3 7-16,6-3-3 0,-3-1 7 15,-2 2-10-15,1 0 9 16,6 3-9-16,-8 1 2 15,3 1-3-15,-1-2 2 16,8-2-2-16,0-3 13 16,2 2-4-16,4-7-1 15,0 0-2-15,0-1-3 16,0 3-2-16,-4-5-1 16,0 1 0-16,-12 0 0 15,-1-2 0-15,-1-3 0 16,-4 2 0-16,0-5 0 15,8 6 3-15,3-6-3 16,6 2 3-16,3-1 5 16,0-1-5-16,2 0-6 0,-2 0 3 15,-5 0 0-15,-4 0 0 16,3 0 0-16,-6 0 5 16,-1 0-5-16,-1 0 0 15,1 0 0-15,0-5 0 16,8-7 0-16,-4-4 3 15,3-2-3-15,-6-3 0 16,6-2 0-16,-5-3-5 16,-3-3 5-16,1-2 0 15,-5-3 0-15,-7-1-20 16,3-2 14-16,-7-3-1 16,0 1 6-16,0-1-7 0,-9-1 8 15,-4 2-2-15,-3-1-5 16,-4 0 4-16,-2 4 3 15,-5 5-3-15,-2 4 6 16,0 4 4-16,0 2-1 16,2 5 6-16,-2-1-3 15,2 4-8-15,-2 4-1 16,0 1 1-16,5-1-2 16,2 4 1-16,4 1 0 15,5 1 0-15,1 0 0 16,1 1 0-16,5 0 0 15,-4 2-1-15,4 0 1 16,-3 0 0-16,3 0-1 16,-6 0 1-16,1 0 0 15,0 0 0-15,4 0 1 0,-4 0-1 16,6 0 0-16,-3 0-2 16,-5 2 1-16,10 4-6 15,-1 0-29-15,4-1-48 16,0-5-90-16</inkml:trace>
  <inkml:trace contextRef="#ctx0" brushRef="#br3" timeOffset="108486.91">11206 13311 53 0,'0'0'303'0,"0"0"-249"16,0 0 27-16,0 0-18 16,0 0-23-16,0 0-24 15,0 0 5-15,-35-16 6 16,35 14-15-16,0-3-5 16,-2 4-3-16,2-3 2 0,0 1 3 15,-2-1-2-15,2-1-2 16,0 0 5-16,-3-3-5 15,-3 1-4-15,4-4 5 16,2 1-5-16,-2-2 1 16,0-1-1-16,2-6 3 15,0-1-8-15,0-1 10 16,0-2-1-16,0 2 2 16,0-2-3-16,-2 3 3 15,2 0 16-15,-6 2-16 16,6-2 1-16,-1 0 0 15,-2-1-1-15,3-1-6 0,0-2-1 0,0 2 0 16,0-4 1-16,0 3-1 16,-2-1 0-1,0 2-1-15,-5-1 1 16,5 8 10-16,2-2-9 16,0 5 0-16,0 2 6 15,0-2-6-15,0 0 7 16,0-3-8-16,9 0-1 0,-2-1 1 15,4 1 0 1,-7 6 0-16,2-1-6 16,-1 4 6-16,-3-2 6 15,10 3-6-15,-1-4 0 16,3-2-7-16,1-1 1 0,1-2 2 16,-1 1 3-1,1-2 1-15,-2-1 0 0,3 0-1 0,3-2 0 16,-2 3 1-16,0-1-2 15,-5 1 0 1,2 3-4-16,-1 4 1 16,1 0 2-16,-1 2-7 15,1 0-9-15,7-2 6 16,-3 1 5-16,2 0 7 16,-2 1-7-16,-3 2 5 0,-5 1-4 15,-7 3 2 1,-2 0 2-16,-2 0 1 0,0 0 1 15,0 0 2 1,0 0-1-16,0 0 3 0,0 0 1 16,0-3-4-16,0-1 0 15,0 2 0-15,0 2 0 0,-2 0 0 16,-7 0-11-16,1 0-74 16,-2-2-190-1</inkml:trace>
  <inkml:trace contextRef="#ctx0" brushRef="#br3" timeOffset="109176.51">11224 12235 522 0,'0'0'3'15,"0"0"-1"-15,0 0-4 0,0 0 2 0,0 0 0 16,0 0 1 0,60 0 4-16,-36 0-1 15,-4 0-3-15,4 0-1 16,-4 0 0-16,7 0 3 16,2 3-4-16,0 9 2 15,-1 0-1-15,4 2 0 0,-3 0-3 0,5 1-4 16,-12-4 5-16,1-2-9 31,-8-2-12-31,-11-2 5 16,-2-3 13-16,-2-1 5 15,0-1 2-15,0 2 11 16,5 0-7-16,-3 2-5 0,0 4-2 16,-2 2 2-16,2 0-1 15,-2 2 7-15,0-2-7 16,0 2-4-16,0-1 3 15,0-3 1-15,-4-1 0 16,-7 0 6-16,-2 3-3 16,1-3 9-16,6 4-5 15,-5 1-7-15,6-1 3 16,-6 3-3-16,7-1 2 16,-3-5-2-16,5-2 1 0,0-3-1 15,-3 0 0 1,-2-1 3-16,5-2 11 15,0 0-10-15,2 2-4 16,-2 1-8-16,-3-3-28 0,1 0-249 16</inkml:trace>
  <inkml:trace contextRef="#ctx0" brushRef="#br3" timeOffset="110768.69">12745 11462 558 0,'0'0'37'0,"0"0"-37"31,0 0-8-31,0 0 6 0,0 0 2 16,136-4-19-16,-102 10 19 15,-5 2-10-15,2 0 9 16,-2 4 1-16,0 0-1 16,0 4-1-16,-2 2 1 15,0 2-3-15,-2 4 1 0,-4-2 3 0,2 0-16 32,-10-1-10-32,1-4 15 15,-6-2 3-15,4-4 7 16,5 4 1-16,4-2-1 0,-4 4 2 15,6-1 0 1,-3 0-1-16,-8 2-1 0,-7-5 0 16,2 0 1-16,-7-5-7 15,0-2 7-15,0-2 0 16,0-2 4-16,0-2 9 16,0 2-11-16,0-2 0 15,0 4-2-15,2-2 0 16,1 2 0-16,-3 2 0 15,4-2-2-15,5-4-52 0</inkml:trace>
  <inkml:trace contextRef="#ctx0" brushRef="#br3" timeOffset="111336.19">13476 11621 587 0,'0'0'85'0,"0"0"-45"16,0 0-6-16,0 0-25 16,0 0-9-16,0 0-1 15,0-13-5-15,0 13 4 0,0 0 2 16,0 0-2-16,6 10 2 16,-5 0 0-1,4 6-2-15,-5 2 2 16,2 0-2-16,5 5 2 15,-3-4 0-15,-4 6 4 16,0-1-4-16,0 2 0 16,0 0 0-16,0 0 0 15,-9-3 0-15,0-4-2 0,-2-3-2 0,2-5-5 16,3-2 6-16,-6-1 3 16,-1-2 0-1,0 0 0-15,-3-3 0 16,-5 0 0-16,-5-1 0 15,-2 0 6-15,-4-2-6 16,6 0-2-16,3 0 2 16,7 0-1-16,12 0-6 15,-3 0-13-15,7 0-50 16,0 0-177-16</inkml:trace>
  <inkml:trace contextRef="#ctx0" brushRef="#br3" timeOffset="112168.4">14015 12621 262 0,'0'0'423'0,"0"0"-377"16,0 0-32-16,0 0 28 0,0 0-18 0,0 0-24 15,0-14-1 1,0 14 0-1,0 0-2-15,7 0 2 16,3 0-3-16,1 0 1 16,1 18 0-16,-4 6-4 0,3 10 7 15,-7 6 0 1,-4 2 1-16,5 7-1 0,-5-1-3 16,0-2 3-16,0-3 0 15,0 2-5-15,-5-1 4 16,-1-2-1-16,-7 0 2 15,-1-7-2-15,-1-5 1 16,-3-5 1-16,-3-5-2 16,4-1 0-16,3-7 2 15,-1-1 0-15,-1-3 0 0,-1-4-2 16,-6 3 2 0,7-4 2-16,1 1-2 15,2-1-2-15,1-3 1 0,10 2 1 0,0-2-1 16,0 2-9-16,2 1-30 15,0-3-75 1,0 0-226-16</inkml:trace>
  <inkml:trace contextRef="#ctx0" brushRef="#br3" timeOffset="112619.26">13693 13092 512 0,'0'0'84'0,"0"0"-84"15,0 0 0-15,0 0 5 0,0 0 1 0,0 0-2 31,67 48 1-31,-53-34 3 0,3 0-5 16,-2 2-3-16,-1 3 0 16,6 0 0-16,-4 1 0 15,-1-1 0-15,-1-4 1 16,-1 0-1-16,3-6-1 16,-1-2-22-16,1-3-26 15,-1-4-127-15</inkml:trace>
  <inkml:trace contextRef="#ctx0" brushRef="#br3" timeOffset="112878.87">14294 13210 671 0,'0'0'105'0,"0"0"-90"16,0 0 11 0,0 0 3-16,0 0-29 15,0 0-6-15,-33-28 2 16,8 42 1-16,2 15-8 16,-16 2-25-16,6 1-33 15,-5-8-242-15</inkml:trace>
  <inkml:trace contextRef="#ctx0" brushRef="#br3" timeOffset="114077.63">13744 14552 593 0,'0'0'81'0,"0"0"-41"16,0 0 11-16,0 0-27 0,0 0-22 15,0 0-2-15,0 0-2 16,0 0 2-16,0 0-1 15,0 0-1-15,-13 6 1 16,-1 11 1-16,-1 0-4 16,1 5 3-16,0 0 0 15,2 0 1-15,-4-1-3 16,-4-4-2-16,0 1 3 16,2-3 2-16,1-2-8 15,1 2 8-15,3-7-3 0,1 2 0 0,1-5 1 16,5 2-2-1,-6-1 1-15,1-2-1 16,3-1-16-16,-11 4-32 16,6-5-15-16,4-2-109 15</inkml:trace>
  <inkml:trace contextRef="#ctx0" brushRef="#br3" timeOffset="114516.46">13571 14550 615 0,'0'0'3'16,"0"0"3"-16,0 0-6 16,0 0 0-16,0 0 1 15,-126 88 1-15,113-78-2 16,11-4 29-16,-2-1-1 15,4-2-16-15,-5 3 1 16,5 5-8-16,0 1 4 0,0 5-8 16,0 4 0-16,0 1 1 15,9-1 0-15,4 0 0 16,3-3-2-16,7-4 2 16,-2-5-1-16,6 0-1 15,-7-1-10-15,3-2-19 16,-8 0-23-16,-1-6-72 15</inkml:trace>
  <inkml:trace contextRef="#ctx0" brushRef="#br3" timeOffset="115361.52">12282 14458 672 0,'0'0'40'16,"0"0"-40"-16,0 0-2 16,0 0-1-16,0 0-4 15,0 0 3-15,11 13 4 0,-6-6 1 0,5 3 5 16,4 4 15-16,6 10-3 31,5 5-13-31,6 6-5 16,0 8 0-16,-2-5 0 15,0 2-1-15,0-9-19 0,-12-3-40 16,2-5-29 0,-13-9-48-16,1-9-190 0</inkml:trace>
  <inkml:trace contextRef="#ctx0" brushRef="#br3" timeOffset="116087.2">12329 14425 80 0,'0'0'480'0,"0"0"-444"16,0 0-30-16,0 0 16 15,0 0 14-15,0 0-32 16,-5-2-5-16,5 2 2 16,0 0-1-16,0 2 5 15,0 12 0-15,0 6 6 16,0 4-4-16,-2 2 4 15,-5 3-8-15,0-1-3 16,-2-2 0-16,6 2 0 16,-5-6-4-16,6-2-11 15,2 0-14-15,0-8-50 16,0 1-91-16</inkml:trace>
  <inkml:trace contextRef="#ctx0" brushRef="#br3" timeOffset="116729.57">12454 14376 613 0,'0'0'51'16,"0"0"-51"-16,0 0-15 15,0 0 12-15,0 0 1 16,0 0-3-16,149 51 0 15,-109-41 5-15,-7-1-2 16,-4 3 1-16,-6-2 1 0,-11 0 0 16,-7-3 0-16,-3-2-8 15,-2-1 2-15,0-3-24 16,0 4 29-16,0-1-11 16,0-4-64-16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21T08:49:19.373"/>
    </inkml:context>
    <inkml:brush xml:id="br0">
      <inkml:brushProperty name="width" value="0.05292" units="cm"/>
      <inkml:brushProperty name="height" value="0.05292" units="cm"/>
      <inkml:brushProperty name="color" value="#0070C0"/>
    </inkml:brush>
  </inkml:definitions>
  <inkml:trace contextRef="#ctx0" brushRef="#br0">1448 3921 369 0,'0'0'44'0,"0"0"-38"16,0 0-6-16,0 0-10 15,0 0 3-15,0 0 7 16,0 0 0-16,16-47 17 15,-16 36 59-15,0 2-56 16,0 1-14-16,0 4 29 16,0 2-18-16,0 2-15 15,0 0-2-15,0 0-22 0,0 0-3 16,0 0 25 0,0 0-1-16,0 0 3 0,0 0 4 15,0 0-6-15,0 0 1 16,0 0-1-16,0 0 0 15,0 0-1-15,0 0 0 16,0 0-5-16,0 0 6 16,0 0 11-16,0 0 9 15,0 0-2-15,0 0-16 16,0 0 0-16,0 0-2 16,0 0 0-16,0 0 0 15,0 0-4-15,2 0 4 16,-2 0 0-16,0 0 0 0,2 0 0 15,3 6-1-15,1 6 1 16,1 4 0-16,0-1 0 16,-4 2-3-16,5-2 3 15,-2-2 0-15,-1-3 0 16,-4-1-1-16,5-2 1 16,-4 0 1-16,3 5 3 15,1-3-4-15,-2 2 0 16,3-2 0-16,-2 1 0 15,-3-3 2-15,0-2-2 16,0-1-4-16,-2-4 3 16,0 3 1-16,0-3 5 0,0 1-4 15,3-1 1 1,-1 0-1-16,4 0 1 0,8 0 0 16,8 0 13-16,13 0-8 15,8-13-3-15,4 1-3 16,1-5-1-16,2 1-3 15,0 0 3-15,-2 0 0 16,-8 2 0-16,-9 1-1 16,-15 4 0-16,-10 3 1 15,-1 2-6-15,-5 2 6 16,0 0-3-16,0 0-1 16,0 1 3-16,0-2 1 15,0 0-12-15,0 2 6 16,0-1 6-16,0 0-1 15,0 2 4-15,0-2 7 0,0 2-5 16,0 0-5-16,0 0-12 16,0 0-83-16,0 0-72 15</inkml:trace>
  <inkml:trace contextRef="#ctx0" brushRef="#br0" timeOffset="1333.38">1462 4710 224 0,'0'0'165'15,"0"0"-124"1,0 0-15-16,0 0 26 16,0 0-9-16,0 0-25 15,-10-26 9-15,10 20-8 16,0 2 5-16,0 1 1 15,0 0 4-15,0 1-5 16,0 2-20-16,0 0-4 16,0 0 0-16,0 0-2 15,-2 0-2-15,2 0 3 0,0 0-7 16,0 0-1-16,0 0-1 16,0 0 7-16,0 0-1 15,0 0-18-15,0 0 8 16,0 5 13-16,2 6-1 15,3 1 2-15,2 0 0 16,-3 2 2-16,3 0-2 16,-1 2-2-16,2 0 2 15,-4-2 0-15,-1 1 1 16,3-3-1-16,0-3 0 16,-4-1-1-16,4-4 3 15,0 1-4-15,-2-4-3 0,-1-1-6 16,-1 2 7-1,0-2 4-15,4 0 7 16,12 0 3-16,7-12-7 0,10-7-3 16,5-4 0-16,-2 5-2 15,1 0 1-15,-8 4 1 16,-7 4-1-16,-2 0-2 16,-3 4-2-16,-9 0 5 15,4 0 1-15,1 0-1 16,4 0 4-16,-6 0-8 15,-5 4 8-15,-6-1-4 16,-2 3 0-16,0 0-4 16,6 0 4-16,-6 0 1 15,0 0 2-15,0 0 0 16,0 0-1-16,0 0 12 0,0 0-5 16,0 0-9-16,0 0 2 15,0 0-2-15,0 0-4 16,0 0-27-16,0 0-26 15,0 0-181-15</inkml:trace>
  <inkml:trace contextRef="#ctx0" brushRef="#br0" timeOffset="4332.39">1604 5691 453 0,'0'0'36'0,"0"0"-36"16,0 0 13-16,0 0 19 16,0 0-1-16,0 0-17 15,0 0 4-15,-2 0-7 16,2 0-1-16,-6 0 11 16,6 0-5-16,0 0-6 15,0 0-9-15,-1 0-1 0,1 0 0 16,-2 0-2-16,0 0-4 15,0 0 6-15,0 0 0 16,2 0-1-16,0 0 1 16,-3 0 0-16,1 4-1 15,2 0-4-15,-6 4 5 16,5 4-1-16,-1 0 1 16,-3 0 0-16,5 0-4 15,0-2 4-15,0 0-2 16,0-1 1-16,0 3 0 15,0-3 1-15,0-1-1 16,0 0 1-16,0-1 0 0,0-4 0 16,0 3-2-1,5-1 0-15,-2-2 2 0,1-1 0 16,-2-2 0-16,0 0 7 16,1 2-7-16,1-2 1 15,1 0 7-15,5 0-4 16,6 0-3-16,1 0 1 15,8-4-2-15,4-13 0 16,-2 5 0-16,0-5 4 16,-5 5-8-16,-4 0 4 15,0 2 0-15,-6 0 0 16,7 0 0-16,3-2-1 16,2-2-5-16,5 2-13 15,0 2 14-15,-8 2 5 16,-10 6-4-16,-5 0 6 0,-6 2-2 15,0 0 0-15,0 0 2 16,0 0 0-16,0 0 2 16,0 0 9-16,0 0-8 15,0 0 5-15,0 0-3 16,0 0 4-16,0 0-2 16,0 0 9-16,0 0-15 15,0 0-3-15,0 0-2 16,0 0-32-16,0 0-82 15,0 0-90-15</inkml:trace>
  <inkml:trace contextRef="#ctx0" brushRef="#br0" timeOffset="5815.39">1361 6767 501 0,'0'0'21'16,"0"0"-21"-16,0 0 0 15,0 0 22-15,0 0 9 16,0 0-12-16,0-1-19 16,0 1 17-16,0 0 11 15,0 0 11-15,0 0-30 0,0 0-9 16,0 0 5-16,0 0-10 15,0 0 8-15,0 0-6 16,0 0 1-16,0 0 2 16,0 0-3-16,0 9 2 15,4 5 1-15,4 2 0 16,-5 3 0-16,4 1 0 16,0-1 0-16,-3 1-1 15,4 1 1-15,-4-5 0 16,0 0 0-16,-4-6 0 15,6 0-1-15,-3-4 1 16,1-1 7-16,2 0-7 0,-2-1 0 16,-1-1-1-16,0 0-5 15,-3-1 6-15,5-2 1 16,1 0 0-16,6 0 0 16,2 0 3-16,6-14-2 15,6-3-4-15,0-6 1 16,1 0 1-16,2-4 5 15,0-1-5-15,-2 1 0 16,4 4-2-16,2 0-6 16,0 5 6-16,-1 2 1 15,-1 2-16-15,-2 7-2 16,-2 0 6-16,-9 3 6 16,-3 2 3-16,-3-1 4 15,-10 3-1-15,2-3 5 16,-4 0 4-16,0 0-2 0,0 1 6 15,0 2 0-15,0 0 0 16,0 0-7-16,0 0 1 16,0 0-5-16,0 0 6 15,0 0 1-15,0 0 5 16,0 0-4-16,0 0-9 16,0 0 0-16,0 0-8 15,-2 0-2-15,-2 0-49 16,-8 0-68-16</inkml:trace>
  <inkml:trace contextRef="#ctx0" brushRef="#br0" timeOffset="10669.42">1466 7935 398 0,'0'0'47'0,"0"0"-47"15,0 0 0-15,0 0 5 16,0 0 20-16,0 0-7 16,0 0-16-16,0-17 4 15,0 15 6-15,0-1 4 0,0 1 15 16,0-1-8 0,0 2-14-16,0 1 1 0,0 0-9 15,0 0-1-15,0 0-1 16,0 0 1-16,0 0 0 15,0 0-1-15,0 0 1 16,0 0-1-16,0 0 1 16,0 0 0-16,0 0 2 15,0 0-2-15,0 0 0 16,0 0-7-16,0 0 6 16,0 0 1-16,0 0 0 15,0 0-6-15,0 0 6 16,0 0-1-16,0 0 2 15,0 0-2-15,2 1 0 16,3 7 1-16,-2-1-1 0,0-2 1 16,-1 2 0-1,0-3 0-15,-2 2 0 0,3-2 0 16,0 1 0-16,-1-1 0 16,2 0-2-16,-3 1-2 15,5 0 8-15,-2 0-6 16,0-1 2-16,-4 0 0 15,5-3 5-15,-4 2-4 16,3-3-1-16,-4 0-1 16,0 0 1-16,2 0 0 15,0 1 2-15,5-1-2 16,-2 0 1-16,7 0 3 16,-3 0-3-16,2 0 5 15,5 0-6-15,-4 0 1 0,12-5 0 16,-5-8-1-16,4 2-1 15,-3-3 1-15,7-2-6 16,-2-1 6-16,-2 3 0 16,0 2 5-16,-5 1-5 15,-5 1-5-15,1 1 5 16,-3 1 0-16,-2 2-1 16,0 2-1-16,-2-3 2 15,-3 4 1-15,-2 1 0 16,-2 1-2-16,0 1-4 15,0 0 5-15,0 0 5 0,0 0-4 16,0 0 6 0,0 0-7-16,0 0-2 0,0 0 2 15,0 0 3-15,0 0-1 16,0 0-2-16,0 0-1 16,0 0-39-16,2 0-204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0-08-21T09:41:18.29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brush xml:id="br3">
      <inkml:brushProperty name="width" value="0.05292" units="cm"/>
      <inkml:brushProperty name="height" value="0.05292" units="cm"/>
      <inkml:brushProperty name="color" value="#00B0F0"/>
    </inkml:brush>
    <inkml:brush xml:id="br4">
      <inkml:brushProperty name="width" value="0.05292" units="cm"/>
      <inkml:brushProperty name="height" value="0.05292" units="cm"/>
      <inkml:brushProperty name="color" value="#002060"/>
    </inkml:brush>
  </inkml:definitions>
  <inkml:trace contextRef="#ctx0" brushRef="#br0">1757 3534 365 0,'0'0'68'0,"0"0"-32"15,0 0-13-15,0 0 1 0,0 0 8 16,0 0-14-16,0 0-16 16,0-11 4-16,0 8 23 15,0-3 4-15,0 5 11 16,0-1-16-16,0 2-15 16,0 0-3-16,-2 0-8 15,2 0-2-15,0 0 7 16,0 0-5-16,0-2 6 15,0 2-8-15,0 0 4 16,-2 0 5-16,2 0-8 16,-2 0 0-16,2 0-1 15,0 0 0-15,0 0-1 16,0 0 1-16,-2 0-2 0,2 0 1 16,0 0 0-1,0 0-3-15,-2 0-4 0,0 4 6 16,-3 6 2-16,1 1 0 15,2 1 0-15,0-3 0 16,-1 2 0-16,3 0 0 16,0-1-2-16,-3 2 2 15,3-2 2-15,-2-1-2 16,-2 2-1-16,1-1-2 16,2 1 2-16,-4-2 1 15,3 2 0-15,0-1 1 16,-2 1 1-16,1-1-4 15,0 1 4-15,1-2-4 16,0 1 2-16,2-2 0 0,0 2-2 16,0 0 4-16,0-2-3 15,0 0 4-15,0-1-2 16,0 0-1-16,0 0-5 16,0-1 5-16,-2-3 1 15,2 4-1-15,-2-3 3 16,2 0-3-16,-2 0 0 15,2 0 0-15,0-1-2 16,0 0 1-16,0 1 1 16,0 1 0-16,-5 2 0 15,5-1 1-15,0 1-1 16,0 2-3-16,0-1 3 16,0 0 0-16,0 0 1 0,0-2-1 15,0 1 0 1,0 2 0-16,0-3 1 0,0 0-1 15,0-1 0-15,0 2 1 16,0-3-3-16,0 0 3 16,0 1-3-16,0-2 2 15,0 1 0-15,0 1 0 16,0-2 0-16,0 1 1 16,0 2 0-16,0-2-1 15,0 2 0-15,-2 0 0 16,-1 2 0-16,2 1 1 15,-7 1-3-15,6 1 3 0,0 1-1 16,0 4 0 0,0 0-2-16,-1 2 2 0,3-1 2 15,0 1-2-15,0-3-2 16,0 3 2-16,0-2 0 16,0-1 1-16,0-1-1 15,5-2 0-15,-5 0-1 16,2-2 1-16,-2 2 2 15,0-3-2-15,0 2-1 16,0-2 1-16,0 3 0 16,0-5-1-16,0 1 1 15,0 0 1-15,0 1-1 16,0-6 0-16,0 3 0 16,0-1-1-16,0-5 0 15,0 3 1-15,0-3 1 0,0 2-1 16,0-2 0-16,0 0 0 15,0 0 1-15,0 0 1 16,0 0 1-16,0 0-3 16,0 0 7-16,0 0-7 15,0 0 0-15,0 0 1 16,0 0-1-16,0 0 0 16,-2 0-27-16,-7-17-356 15</inkml:trace>
  <inkml:trace contextRef="#ctx0" brushRef="#br0" timeOffset="2700.84">1753 3557 282 0,'0'0'227'16,"0"0"-210"-16,0 0-16 15,0 0-1-15,0 0 0 16,0 0 0-16,0-2 4 0,0 2 11 15,0-2 13 1,0 2-2-16,0 0 23 0,0 0-23 16,0 0-19-16,0 0 3 15,0 0-10-15,0 0 0 16,0 0 0-16,0 0-2 16,2 0 4-16,-2 0-2 15,5-2 2-15,2-3 1 16,3 2-6-16,4-1 2 15,2 2 1-15,0-1-1 16,1 0 2-16,6 1 0 16,-4 0 2-16,4 0-3 15,2-2 0-15,-1 3 0 16,5-5 0-16,0 3 0 16,0 1-1-16,3 2-1 0,-3-4 1 15,-6 4 0 1,6-3 1-16,0 0-2 0,-3 1 1 15,2-2 1-15,1 2 4 16,-2-1-4-16,0 3-5 16,0 0 5-16,-4 0 2 15,0 0-2-15,-3 0-1 16,1 0 1-16,0-5 0 16,8 1 0-16,0-2 0 15,5-2 0-15,2-1 0 16,-2 2 4-16,0-1 4 15,0 2-8-15,2 1 2 16,-1 0 2-16,-6 1-3 16,3 0 0-16,-8 0 1 0,5 0 8 15,0-2-6-15,9-1 5 16,0 3-2-16,5-1 1 16,1 0 4-16,1 2-8 15,0 1 9-15,1-1-8 16,-4 3-5-16,1 0 0 15,-3-2 0-15,0 2 0 16,-7-1-3-16,4-3 3 16,0 0 5-16,-1 1-4 15,6-1 4-15,3 0 4 16,-4 4-3-16,7-2-6 16,3 2 2-16,-2 0-1 15,4 0-1-15,-3 0 0 0,3 0 0 16,-5-3 0-16,5 1 0 15,-6-2-3-15,2 1 3 16,-3 2 0-16,3-3 0 16,5 2 0-16,-1-3 0 15,-3 3 0-15,5-1 0 16,-4 1 2-16,0-1-2 16,3 3 0-16,0 0 0 15,3 0 1-15,3 0 1 16,3 0-2-16,-8 0 0 15,3 0 0-15,0 0 3 16,-2 0-6-16,-2 0 4 0,2 0-2 16,-8 0 1-16,4 0 0 15,-3 0 6-15,0-2-6 16,2 1 0-16,5 1 1 16,2-3-1-16,7 3 0 15,-3 0-2-15,-6 0 2 16,-5 0 0-16,-4 0 0 15,2 0-2-15,-2 0-1 16,0 0 3-16,-3 0 0 16,3 0-1-16,-3 0 1 15,6 0 0-15,-2 0 3 16,4 0-2-16,-3 0-2 16,7 0 0-16,-5 0 1 0,5 0 0 15,-3 0 1 1,5 0-2-16,4 0 1 0,-3 0 0 15,-9 0 2-15,2 3-2 16,-5-3 0-16,-5 1 0 16,-2-1-3-16,-1 0 6 15,-4 0-3-15,-4 0 0 16,5 0 4-16,-5 0-2 16,-1 0-1-16,2 0-1 15,2 0 1-15,-1 0-1 16,0 0 0-16,6 0 0 15,3 0 0-15,0 0 0 16,1 0 0-16,-1 0 0 16,0 0 0-16,-6 2 0 0,2 1-1 15,-5 1 1-15,-4-1-2 16,0-1 2-16,-4 1 0 16,-6-3 3-16,6 0-3 15,0 0-1-15,2 0 1 16,6 0 7-16,-2 0 7 15,7 0-11-15,-5 0-2 16,-3 0 0-16,-2 2 0 16,-3-2 1-16,-9 0-2 15,-4 0 0-15,-3 0 2 16,2 0 3-16,8 0-1 0,-1 0-3 16,2 0-1-1,2-2 1-15,-2-1-1 0,-5 1 3 16,-1 0-3-16,-3 1 0 15,-7-1 0-15,6 0 0 16,-6-1 0-16,3 1 2 16,-3 1-2-16,-2-2 1 15,0 3 1-15,4 0 4 16,-4-1-5-16,-2 1 2 16,0 0-3-16,0-3 1 15,0 3-1-15,0 0 0 16,0 0-1-16,0 0 1 15,0 0-2-15,0 0 1 16,0 0-4-16,0 0 4 0,1 0 0 16,2 8 1-16,-3 6-1 15,2 5 0-15,-2 1 1 16,5 5 0-16,-5 4 3 16,0 3-5-16,0 0 2 15,0 3 0-15,0-2-2 16,0 1 0-16,0-3 2 15,0 4 0-15,0-3 2 16,0 0-2-16,0-2 0 16,0 1 0-16,0-4 0 15,0-2 0-15,0 1 3 16,0 0-3-16,0 1-1 16,2-1-4-16,0 1 3 15,0-1 2-15,0-1 0 16,-1-1 7-16,6 1-7 0,-3 0 0 15,-2-3-6-15,-2-2 6 16,0-3 0-16,0 1 5 16,0-2-11-16,0-5 6 15,0-2 0-15,2 0-1 16,3-1 0-16,-1 0 1 16,0-2 0-16,3 1 0 15,-2-2 1-15,-4-1 6 16,7-2-7-16,-6-1-1 15,-2-1 1-15,0 0 0 0,2 0 0 16,0 0-13 0,-2 0-44-16,0-12-335 0</inkml:trace>
  <inkml:trace contextRef="#ctx0" brushRef="#br0" timeOffset="5859.45">1724 4496 371 0,'0'0'97'0,"0"0"-65"16,0 0 9-16,0 0-5 15,0 0-27-15,0 0 8 16,0-7-14-16,0 6 44 16,0-2-38-16,0 1-4 0,0 0 22 15,0 2-6-15,0-1 3 16,0 1-5-16,0 0-2 15,0 0-12-15,0 0 4 16,0 0-7-16,0 0-2 16,0 0 3-16,0 0 3 15,0 0-4-15,0 0 5 16,5 0-5-16,6 0 0 16,9 0 1-16,2 0-2 15,7 0-1-15,5 0 0 16,-3 0 0-16,2 0 0 15,6 0 0-15,1 0 0 0,-3-2-5 16,6-2 5 0,-7 1-1-16,-1 3-1 0,1 0 2 15,-3 0-9-15,3 0 5 16,-3-1 4-16,3 1 1 16,4 0-1-16,0 0-3 15,1 0 0-15,-1 0 6 16,-1 0-6-16,4 0 1 15,-3 0-1-15,2 0-4 16,-1 0 5-16,3 0 2 16,1 0 0-16,1 0-1 15,4 0 1-15,-4-4 0 16,1 4 0-16,3-3 0 0,-6 3 0 16,-3 0-1-1,0-2 1-15,-3 0-2 0,4 1 4 16,3-4-1-1,-3 1-1-15,1 1 0 0,4-2 0 16,-3 3 1-16,1 0 0 16,0 2-1-16,-1 0 0 15,0 0 1-15,6 0-1 16,3 0 0-16,3 0 0 16,2-3 2-16,-3 1-2 15,-1-3 0-15,-6 3 0 16,5 0 0-16,-11 2-3 15,2-2 3-15,-2 2 2 16,3-4-2-16,2 0-3 0,7 0 3 16,-1 0 0-16,3-1-1 15,4 5 1-15,-2-2 0 16,0 2 1-16,-4 0-1 16,-4 0 0-16,2 0 1 15,-3 0-1-15,4 0 0 16,0 0 0-16,6-3 2 15,1 1-1-15,0 0-1 16,2 0 0-16,-3 1 4 16,-8 1-4-16,3-2 0 15,-8 2 0-15,4 0 0 16,-4 0-4-16,0-3 3 16,-1 3 1-16,5-4-1 0,-5 2 0 15,3 0 0-15,2-2 2 16,-2 4-1-16,-3-3 6 15,5 3-6-15,0 0-6 16,0 0 6-16,-2 0 0 16,4 0 1-16,-1 0-1 15,4 0 0-15,3 0-1 16,0 0 1-16,-4 0 0 16,-8 0 1-16,2-3-1 15,-11-1 0-15,6 2 0 16,-5 2-1-16,-3-2 1 15,5 2 1-15,-3-2-1 0,-3-2 0 16,3 0 0 0,0 2 0-16,4-1 1 0,-1 3-1 15,0 0 5-15,-5 0-11 16,-6-3 8-16,-2 3-2 16,-4-2 0-16,-6 0-1 15,1 0 1-15,-1 0 0 16,6 2 1-16,2-1 1 15,4 1-2-15,-7 0 0 16,9 0-3-16,-2-2 3 16,3 2 1-16,-3-3 1 15,-5 1 0-15,0 2-2 16,-1 0 0-16,-3-2-2 16,-3 2-1-16,10 0 3 15,-4 0 0-15,-1 0 1 0,0 0-1 16,-2-2 0-1,-2 2-2-15,0 0 0 0,2 0 2 16,-2 0-1-16,6 0 0 16,1 0-3-16,-5 0 0 15,3 0 4-15,-4 0 2 16,4 4-2-16,-3 3-5 16,-3-4 5-16,6 1-1 15,-3 1 2-15,2 0-2 16,-2-1 1-16,3-1 0 0,-5-2 1 15,-1-1-1 1,-2 2-6-16,3-2 5 0,-8 0-4 16,12 0 0-16,-6 0 3 15,1 0 2-15,1 2 0 16,2-2 0-16,-4 0 0 16,2 0-3-16,-5 0-12 15,0 0 15-15,-1 0 7 16,-4 0-7-16,3 0 0 15,-1 0-1-15,-4 0 1 16,1 0-1-16,-1 0-7 16,6 0 7-16,-1 0-3 15,3 0 2-15,-8 0-1 16,5 0 3-16,-7 0-2 16,4 0 2-16,-2 0 0 0,9 0 2 15,-1 0-2 1,6 0 0-16,-9 0-7 0,0 0 7 15,-4 0-1-15,-5 0 2 16,1 0-1-16,-3 0 11 16,0 0 0-16,0 0-2 15,0 0-3-15,0 0 12 16,0 0-8-16,0 0-4 16,0 0 4-16,0 0 6 15,0 0-11-15,0 0-5 16,0 0 17-16,0 0-15 15,0 0 1-15,0 0 11 16,0-2-11-16,0 2 10 16,0 0-5-16,0-2-7 0,0 2 2 15,0 0-3-15,0 0 2 16,0 0 0-16,0 0-2 16,0 0 0-16,0 0-3 15,0 0 3-15,0 0 3 16,0-1 3-16,0-4 3 15,0-2-7-15,0 0 6 16,0 0 2-16,0-5-10 16,0-1 0-16,0 1 6 15,0 0-6-15,0-3-16 16,-10-4-66-16,-6-5-564 16</inkml:trace>
  <inkml:trace contextRef="#ctx0" brushRef="#br0" timeOffset="10538.47">2061 3932 501 0,'0'0'75'0,"0"0"-44"0,0 0 33 16,0 0-23-16,0 0-16 15,0 0-8-15,0 0 7 16,0-16-6-16,0 14-4 16,-3 0 2-16,3-1-9 15,0 3-1-15,0 0 8 16,0 0-6-16,0 0-8 15,-4 0 7-15,4 0-5 16,0 0-2-16,0 0-6 16,0 0 5-16,0 0 0 15,0 0 1-15,0 0 0 16,0 0 0-16,0 0 0 16,0 0 0-16,0 0 0 0,0 0 0 15,0 0 0-15,0 0-2 16,9 0-1-16,3 0 0 15,1 0 1-15,-2 0 0 16,-2 0-1-16,0 0-11 16,-1 0 9-16,0 7-4 15,-2 1 1-15,3 3 5 16,-5 2 1-16,3-1-7 16,-2 4 4-16,-5-2 0 15,0 2-4-15,0 3-1 16,-5-2 7-16,-8 0 2 15,-2 0 1-15,-4-2 0 16,6-1 1-16,-3-1-1 16,2 0 3-16,-1-2-3 0,7-3 0 15,-1 2 0-15,-3-2-4 16,10-1 2-16,-4-2 2 16,-1 2 3-16,0 1-3 15,-2-3-1-15,-2 4 1 16,9-5 3-16,-1-2-3 15,3 0 0-15,0-2-6 16,0 0 6-16,0 0 3 16,0 0-3-16,0 0-2 15,12 0 2-15,10 0 0 16,0 0 0-16,5 0-7 16,-5 0-23-16,7 0-21 15,-4-4 11-15,-8 0 36 0,-3-2-3 16,-1 3 7-16,-3 0 2 15,-2 1 1-15,1-1-3 16,1 0 0-16,-2 1-4 16,3 0 4-16,-2 2 0 15,-6 0 1-15,-1 0-1 16,-2 0 0-16,0 0 16 16,0-3 1-16,0 3-3 15,0 0-12-15,0 0-2 16,0-2-19-16,4-3-22 15,-4-6-286-15</inkml:trace>
  <inkml:trace contextRef="#ctx0" brushRef="#br0" timeOffset="11631.85">2585 3872 524 0,'0'0'170'15,"0"0"-153"-15,0 0 10 16,0 0 3-16,0 0-30 15,0 0 0-15,0-4 17 16,0 4 17-16,0 0-11 16,0 0-12-16,0 0 19 15,0 0-27-15,0 0-3 16,0 0-4-16,0 0 1 16,0 2-4-16,0 10-1 0,0 6 8 15,-2 3 5-15,-7 0-4 16,-2 4-2-16,-2-2 1 15,3 0-1-15,2-6-3 16,-1-1 4-16,-1-2-1 16,10-1 1-16,0-3 0 15,0 2 0-15,0-1 0 16,14 0 0-16,15-1 0 16,5-3-1-16,1-2-25 15,1-2-22-15,-3-3-11 16,-2 0-19-16,-2 0-98 15,-6-11 60-15,-3-3 65 16,-6 0 51-16,1-2 16 0,-6 3 2 16,-5-1-4-16,-2 4 5 15,-2 1 34-15,0-2-51 16,0 6 30-16,0-4 8 16,0 3-20-16,0 0 26 15,0 2 4-15,0 3-36 16,0 1 34-16,0 0-48 15,0 0 14-15,0 0-7 16,0 0-7-16,0 0-2 16,0 0-4-16,0 0 5 15,0 1-2-15,0 13 3 16,0 4 0-16,0 2 0 16,0 2 0-16,0 0-9 0,0 3 18 15,5-4-10-15,-3 0 1 16,0-2 0-16,-1-1-3 15,-1-1 3-15,4-1 0 16,-4-2 0-16,2 0 0 16,-2-2 0-16,0-1 0 15,0-6 1-15,7 2 1 16,-5-7-4-16,0 3 1 16,0-3-12-16,3 0-63 15,-1-3-457-15</inkml:trace>
  <inkml:trace contextRef="#ctx0" brushRef="#br0" timeOffset="12488.69">3176 3831 525 0,'0'0'140'0,"0"0"-113"0,0 0-5 16,0 0 4-16,0 0-14 16,0 0-10-16,-5 0 21 15,5 0-12-15,13 0-11 16,10 0 0-16,3 0-1 15,6 0 0-15,1 0-8 16,2 0-7-16,-3 0-35 16,-4 0 4-16,-7 0-20 15,-6 0 30-15,-5 0 20 16,-6 0 17-16,-4 0 0 16,0 3 3-16,0 0-1 0,0 0-1 15,0 7 3-15,0 3 4 16,0 2 1-16,5 3-4 15,-5 2 1-15,0 2-4 16,0 2 23-16,0 1-18 16,0-2 6-16,0 1-2 15,0 1-11-15,0-3 0 16,0 0 1-16,0-3-1 16,0 0 0-16,0-3 0 15,0 0 3-15,0-2-1 16,0-2-4-16,0 2-1 15,2-2 1-15,0 1 2 16,0-1-1-16,0-1 2 16,-2-1-1-16,0-4 0 0,0-4 0 15,0 0 0-15,0-2 0 16,0 0-34-16,0 0-185 16</inkml:trace>
  <inkml:trace contextRef="#ctx0" brushRef="#br0" timeOffset="13050.41">3329 4071 644 0,'0'0'57'15,"0"0"-51"-15,0 0 27 16,0 0-20-16,0 0-13 16,0 0 2-16,9 0 23 15,9 0-24-15,11 0-1 16,5-5 0-16,-1 3 0 15,-1 0-1-15,8-1-21 16,-7 3-42-16,-9-4 21 16,-8 4-88-16,-12-3 35 15,-4 1 95-15,0 0 1 16,0 0 121-16,0-2-49 16,0 0-56-16,0 3 25 0,-2-2-21 15,0 3-13-15,2 0 1 16,0 0-8-16,-3 0-7 15,2-2 0-15,-7-2-50 16</inkml:trace>
  <inkml:trace contextRef="#ctx0" brushRef="#br0" timeOffset="17857.27">4214 3805 498 0,'0'0'81'16,"0"0"-58"-16,0 0 2 15,0 0 20-15,0 0-17 16,0 0-6-16,0 0 25 16,-2-31-18-16,2 24 4 15,0 4-17-15,0-2-4 16,0 3 2-16,0 2 6 16,0 0-7-16,0 0-12 15,0 0 2-15,0 0 0 16,0 0-3-16,0 0-1 15,0 0 0-15,-2 0-4 0,-1 0-8 16,-3 5 1 0,0 13 12-16,-10 2-1 0,1 4 1 15,-6 0-2-15,3 0 2 16,1 2 1-16,1-3-1 16,-4-3-1-16,6-1-4 15,1-5 4-15,7-1 1 16,1-1 0-16,5-1-1 15,0-1-2-15,0 0-13 16,11 1 7-16,16-4-6 16,2 0-30-16,7-7-32 15,-1 0-25-15,-1 0-177 0</inkml:trace>
  <inkml:trace contextRef="#ctx0" brushRef="#br0" timeOffset="18144.9">4395 3941 327 0,'0'0'92'16,"0"0"-55"-16,0 0 12 15,0 0-28-15,0 0-21 16,0 0 0-16,6-7-1 16,-6 7 1-16,0 1 0 15,0 12 1-15,-2 1 24 16,-2 3-7-16,-4 0-13 15,7 3 16-15,-3-2-10 16,4-2-8-16,0 0 1 0,0-4-1 16,0 1-3-16,0-5 2 15,0 2 3-15,0-5 0 16,0 3-5-16,0-1 1 16,0-2-2-16,0 0 1 15,0-5-43-15,0 0-397 16</inkml:trace>
  <inkml:trace contextRef="#ctx0" brushRef="#br0" timeOffset="19237.61">4993 3734 582 0,'0'0'62'15,"0"0"-61"-15,0 0 17 16,0 0-12-16,0 0-5 16,0 0 0-16,-106 0 13 0,93 8 1 15,-2-1 0-15,1 1-3 16,1 5-2-16,6-1 0 15,3-1-10-15,-1 6-3 16,5-2 3-16,0 3 2 16,0 2 4-16,11-3-2 15,11-1 2-15,3 0-3 16,10 0 16-16,1-2-11 16,3-1-2-16,-6-1-6 15,0 3 0-15,-8-1 0 16,-3 0-1-16,-4-1 0 15,-5-2-7-15,-1 1 8 16,-6 1 3-16,3 1-3 0,-5 1-4 16,-4 0-2-16,0 0 2 15,0-1 4-15,0-1-1 16,-6-4-6-16,-9 0 5 16,-6-1 2-16,1-2 2 15,-4-3 0-15,-3-3-2 16,5 0 0-16,-2 0 12 15,8 0 6-15,-2 0 0 16,5-3-3-16,-1-10-1 16,1-2 4-16,1-3-4 15,6-4 5-15,1 0-13 16,5 1 1-16,0-3-4 0,0 0-3 16,13 2 0-16,3 0 1 15,11 3-1-15,-2 2 0 16,0 0-5-16,3 2 2 15,-6-2-8-15,1 3 7 16,-6-1-14-16,-1 1 15 16,-3 2 2-16,-3 2-6 15,-8 2 7-15,0-1 1 16,-2 4-1-16,0-1 0 16,0 2 0-16,0 1 0 15,0-2 0-15,0-1 0 16,-12 2-1-16,-1-3-1 15,0 4 1-15,2-2 1 0,2 3 0 16,0 1 2 0,5 1-2-16,-7-2 0 0,10-3 0 15,-5 5 0-15,-1-3-28 16,3 0-44-16,1-1-82 16</inkml:trace>
  <inkml:trace contextRef="#ctx0" brushRef="#br0" timeOffset="20182.49">5740 3754 610 0,'0'0'53'16,"0"0"-29"-16,0 0 11 16,0 0-34-16,0 0-2 15,0 0 3-15,-23-5 6 16,8 5 13-16,-13 13 12 16,15 0-28-16,-3 4-2 15,3 1-3-15,0 2 0 16,8-2 0-16,1-3 4 15,-1 0 0-15,5-5-4 16,0 2 0-16,0-3 0 16,14 0 7-16,8 1-4 15,5-3-3-15,4 0 6 16,-2 1-5-16,-4-2 0 16,-3 0-1-16,-7-1 0 15,-2-2 0-15,3-1 0 16,-7 2-1-16,1 0-1 15,-2 3-2-15,-6-1 1 0,7 3 3 16,-4 2 0 0,2-1-2-16,-5-1-3 0,0 1 0 15,-2 0 5-15,0-2-1 16,0 3-2-16,0-4-2 16,0 2 3-16,0-1 2 15,0 2 1-15,-11-2 2 16,4 1-3-16,-5-2 1 15,2-2-1-15,0-2 1 16,2-3 2-16,-4 0-3 16,-1 0 2-16,-2 0 0 15,1 0-2-15,1 0 3 0,-3 0-2 16,3 0-1-16,-1 0 0 16,4 0 0-16,-2 0-1 15,3 0 1-15,7 0-1 16,0 0-1-16,2 0-9 15,0 0-30-15,0 0-47 16,2 0-361-16</inkml:trace>
  <inkml:trace contextRef="#ctx0" brushRef="#br0" timeOffset="20710.05">5702 3780 730 0,'0'0'103'15,"0"0"-63"-15,0 0 13 16,0 0-44-16,0 0-9 16,0 0 0-16,46-10-5 15,-12 6 3-15,1 0 2 16,-6-1-21-16,0 2 2 16,-8-2 10-16,-6 2-1 15,-7-1 2-15,0 1-3 16,-4 2 0-16,-2 1 10 15,-2 0 0-15,0 0-1 0,0 0 2 16,0 0-14-16,5 0-34 16,0 0-44-16,6 0-93 15</inkml:trace>
  <inkml:trace contextRef="#ctx0" brushRef="#br0" timeOffset="21455.82">6305 3749 428 0,'0'0'138'16,"0"0"-108"-16,0 0 3 0,0 0-24 16,0 0-8-16,0 0-1 15,-71 56 0-15,71-45 5 16,0 1-3-16,0 2 1 16,0 0 5-16,21 2 37 15,-1 0-25-15,6 0-15 16,3-2-5-16,-2-2 5 15,0-1 0-15,-6-4-5 16,2 0 0-16,-9-2-1 16,-8-1 1-16,1-1-2 15,-3 4 1-15,-2-1-1 16,0 4 2-16,6 0 0 0,-3 3-2 16,3-1 2-16,-2 0-6 15,4-1 12-15,-6 3-8 16,-2-3 4-16,3 0-2 15,-5-3 0-15,0 0 0 16,0-2-5-16,0-2 6 16,0 0-1-16,-5-1 8 15,-3-3-2-15,-6 0 2 16,1 0 0-16,-3 0 4 16,1 0 14-16,-6 0-16 15,5 0-8-15,1 0 1 16,-1 0-2-16,5 0 0 15,0-3-1-15,7-5-7 16,-3 1-34-16,7-4-56 16,0-1-306-16</inkml:trace>
  <inkml:trace contextRef="#ctx0" brushRef="#br0" timeOffset="22050.49">6359 3712 547 0,'0'0'274'0,"0"0"-231"15,0 0 2-15,0 0-16 16,0 0-25-16,0 0-1 16,0 0-3-16,16 0 0 15,12 0-7-15,3 0 7 16,10-4 0-16,-3-1-1 15,2 0-9-15,-4 0-4 16,-9 3-2-16,-10-1 2 16,-4 3 13-16,-11-3 0 15,-2 3 1-15,0-1 2 16,0 1 4-16,0 0 1 0,0 0 5 16,0 0-5-16,0 0-6 15,0 0-1-15,0 0 0 16,0 0 0-16,0 0-6 15,0 0-68-15,0-3-300 16</inkml:trace>
  <inkml:trace contextRef="#ctx0" brushRef="#br0" timeOffset="24629.88">7113 3766 384 0,'0'0'319'0,"0"0"-284"16,0 0-13-16,0 0 12 0,0 0-24 16,0 0-6-16,-7-14 30 15,7 9-15-15,0 0 1 16,0-2 14-16,0-1-22 16,2 5-4-16,7-4-1 15,2 2-6-15,5 1-1 16,3-1-17-16,2 3 13 15,-1 0-7-15,-3 2 3 16,-1 0-3-16,-5 0 11 16,-1 0-9-16,-6 0 1 15,-2 0 8-15,5 9-19 16,-5 4 17-16,2 4 0 0,-4 1 2 16,0 0-2-16,0 0 2 15,0-3-7-15,-4 3 4 16,-7-1 3-16,-3 1 0 15,3-3 0-15,1 5 2 16,-9-3-2-16,3-1 1 16,1-2-1-16,4-1-1 15,2-6 1-15,0-2 0 16,7 2 0-16,0-5 0 16,0 1 0-16,2-2 0 15,0-1-2-15,0 0 2 16,0 0 2-16,0 0-1 15,15 2 1-15,14-2-2 0,6 0-12 16,8 0-35 0,1 0 1-16,-1 0-15 0,-5 0 45 15,-11-2 11-15,-12 1 5 16,-3-4 7-16,-6 3 5 16,7-3 8-16,-1 5-20 15,-1-3-2-15,2 1 2 16,-4 2 0-16,0 0-6 15,-5-2 5-15,-2 2 0 16,3 0 1-16,-5 0 28 16,0 0 14-16,0 0 10 15,0 0-41-15,0 0-5 0,0 0-6 16,0 0 0 0,0 0-12-16,0 0-95 0,0-5-151 15</inkml:trace>
  <inkml:trace contextRef="#ctx0" brushRef="#br0" timeOffset="26822.71">1722 5460 434 0,'0'0'140'16,"0"0"-111"-16,0 0-9 15,0 0 8-15,0 0 2 16,0 0-25-16,0 0-4 15,0 0 45-15,0 0 4 16,0 0-16-16,0 0-17 16,0 0-7-16,0 0 2 15,0 0-5-15,0 0 1 16,0 0-6-16,0 0 2 0,0 0-2 16,0 0-4-16,0 0-2 15,0 0-6-15,0 4 9 16,0 6 0-16,2 4-1 15,0 4-1-15,-2 6 2 16,0 5 1-16,0 3 1 16,0 6 3-16,0-1-8 15,0 1 9-15,0-1-11 16,0-3 6-16,0-4-1 16,0-2 1-16,3-2 1 15,0-2-1-15,-3-4 0 16,0 0 0-16,0-4-1 15,0-2 2-15,0 0-1 0,0-3 0 16,0-1 1 0,0 1-3-16,0 1 2 0,5 2 0 15,-2-1 0-15,6-1 0 16,-7-5 0-16,0 2 2 16,-2-8-3-16,0 2 1 15,2-3-3-15,-2 0 2 16,0 0 1-16,0 0-4 15,0 0 0-15,0 0 1 16,0-13-107-16,0-10-497 16</inkml:trace>
  <inkml:trace contextRef="#ctx0" brushRef="#br0" timeOffset="28980.92">1776 5383 575 0,'0'0'19'15,"0"0"-14"-15,0 0-4 16,0 0 2-16,0 0-3 15,0 0 0-15,1 9 20 16,2-9 49-16,-1 0-28 16,12 0-6-16,-1 0-34 15,8 0 3-15,3 0-4 16,4 0-1-16,8-2 1 16,4-2 0-16,5 0 0 15,2-4 0-15,2 2 0 16,-2-2-1-16,0-1-7 15,-1 4 6-15,4-4 2 16,1 4-1-16,2-2-4 16,-1 4-1-16,-1-3 4 0,-5 2-6 15,3-1 6-15,-4 0 2 16,0 1-1-16,-1-1 1 16,-3 1 0-16,1 4-2 15,-2-1 0-15,3 1 2 16,-2 0 0-16,2-2 0 15,4 2-1-15,0-2-12 16,-4 0 10-16,8-2 3 16,-5 1 0-16,1 3-1 15,-3-1 1-15,6-2 0 0,-4 2 4 16,-1-2-4-16,4 2 0 16,2-4-1-16,2 1 1 15,6-1 0-15,1 0 0 16,-2 1 0-16,-4 1 4 15,-1-2-4-15,-8 3 0 16,-3-2 5-16,-7 0-4 16,4 3 11-16,-1-6-7 15,-1 1-1-15,5-2-3 16,3 1 29-16,11-4-20 16,0 1-3-16,4 1 8 15,3-2-12-15,-3 6 2 16,-3-2-4-16,-2 3-1 15,-3 1 0-15,0 0 0 16,1 3-1-16,-2-2-2 0,2 2 1 16,4-2 2-16,-1-2 0 15,1 3 0-15,3-2 0 16,-2 1 2-16,-2 0-2 16,-4 2 2-16,-3 0-2 15,-3 0-2-15,4-2-1 16,-2 0 3-16,-4-4-1 15,1 0 0-15,3 0 0 16,-4-2 1-16,3 2 4 16,-1 0-4-16,4 2-3 15,-1 0 2-15,-5 3 1 16,8-2 3-16,4 1-3 0,4-2-3 16,2 2 1-16,1-4 2 15,-6 0 0-15,-1 0 0 16,-3 0 1-16,-5 4-1 15,-5 0 1-15,1 2-1 16,0 0-2-16,3 0 2 16,-1 0-2-16,6 0 1 15,2 0 1-15,-4 0 0 16,13 0 0-16,-5 0 7 16,-7 0-10-16,-1 0 4 15,-13 0-2-15,-1 0 2 16,-5 0-1-16,-4 0 1 15,2 0-1-15,0 0 0 16,4 0 0-16,7 0 0 16,5 0 1-16,1-2-1 0,4 2-2 15,-6 0 2-15,-5 0 0 16,-9 0 0-16,-3 0-1 16,-5 0-14-16,1 0 10 15,-3 0 1-15,4 0 4 16,0 0 0-16,1 0 0 15,2 0-5-15,4 0 5 16,-3 0 1-16,7 0 1 16,-6 0-2-16,-7 0 0 15,5 0 0-15,-12 0 0 0,1 0 0 16,2 2-2 0,-8-2 2-16,8 0 0 0,3 0 0 15,-2 0 0-15,13 0 8 16,-1 0-8-16,0 0-6 15,1 0 6-15,-7 0 0 16,1 2 5-16,-6 0-12 16,-6-2 14-16,3 0-12 15,4 0 11-15,-6 0-4 16,3 0-2-16,-1 0-6 16,-4 0 5-16,8 0-2 15,-10 0 3-15,0 0 0 16,-2 0-1-16,-4 0-1 15,-3 0-1-15,-2 0 3 16,1 0-2-16,7 0 2 0,-4 0 5 16,7 0-5-16,-1 0-5 15,-4 0-12-15,-5 0-1 16,2 0 16-16,2 0-17 16,-5 0 4-16,2 0 10 15,0 3 5-15,-2 9 0 16,2-3 2-16,-2 5-2 15,0 4-6-15,2-1 2 16,-2 6 4-16,0 0 3 16,0 2 4-16,0 3-7 15,0 2 1-15,0 1-1 16,0 1 0-16,0 0 0 0,0 3 0 16,0 2 0-16,0 4 0 15,-2-3-3-15,2-1 2 16,-2-1 1-16,2-2 3 15,0 0-3-15,0-1 8 16,0-1-3-16,0-2-5 16,0 2-4-16,0-2 4 15,0-2 0-15,0 0 0 16,0-7 0-16,0 0 0 16,0-10 4-16,0 0-4 15,0-5 0-15,0-4 0 16,0 0-2-16,0 0 1 15,0 1 1-15,0 1 0 16,0-4 5-16,0 1-3 16,0-1 5-16,0 0-1 0,0 0-6 15,0 0 0-15,-2 0-44 16,-9-8-578-16</inkml:trace>
  <inkml:trace contextRef="#ctx0" brushRef="#br0" timeOffset="32374.3">1751 6138 311 0,'0'0'111'0,"0"0"-111"16,0 0 0-16,0 0 0 16,0 0 14-16,0 0-13 15,0 0 7-15,-14-8 26 16,13 6 15-16,1-1 11 0,0 0-38 16,0 1-14-16,0 0 30 15,0 0-30-15,0 2-7 16,0 0 3-16,0 0 4 15,0 0 9-15,-2-3 3 16,0 3-7-16,-1 0 5 16,0-2-14-16,3 2 1 15,-2 0 6-15,2-1-5 16,0 1 9-16,0-2-12 16,0 2-3-16,0 0 14 15,0 0 4-15,0 0-6 16,0 0-9-16,0 0 1 15,0 0-2-15,0 0-2 0,0 0-2 16,0 0 0-16,-2 0-5 16,2 8 5-16,-2 8 2 15,-2 2 0-15,-1 6-4 16,3 0 1-16,-2 0 6 16,2-2 1-16,-1 0-4 15,-2-6 0-15,3 0-7 16,2-2 7-16,0 0 3 15,-2 5-3-15,2-4 0 16,0 2 4-16,0-5-4 16,0-2 0-16,0-5 0 15,0 2-2-15,0-4 1 0,0 1 0 16,0 3 1 0,0-2 1-16,0 0-1 0,0-1 0 15,0-1-2-15,0 2-1 16,0-3-16-16,0-2 15 15,0 0 1-15,0 0 1 16,0 0 2-16,0 0-5 16,0 0-2-16,0 0 4 15,6 0 0-15,6 0 3 16,-4 0-2-16,7 0 1 16,-7 0 0-16,7-4 2 15,-1 0-4-15,4 2 6 16,0-2-3-16,4-1 1 15,2 0-1-15,2 1 2 16,4 1-2-16,1 1 0 0,-1 0-2 16,3 2 1-16,5-1 0 15,2-1-7-15,-1 0 6 16,5-3-2-16,-2 4 3 16,3-6 0-16,-1 3 1 15,3-2 2-15,-3 1-2 16,4 1-4-16,0 1 3 15,-3 1 1-15,-1 0 0 16,6 0 3-16,-2 1-3 16,6 1 0-16,0-2 1 15,6 0-1-15,0-5 0 16,2 4 0-16,1-4 1 0,-1 2-1 16,-2 0 0-16,3 3 1 15,-1 1 2-15,-4 1-3 16,-2-3-4-16,-3-1 4 15,-3-2 1-15,9 0 2 16,8-1 8-16,-5-2 0 16,8 3-7-16,-5 2 3 15,-5 0-7-15,-2 2 0 16,-10 2-2-16,5 0-1 16,-7 0 3-16,-6 0-2 15,2-2 0-15,1-3 4 16,1 2 0-16,8-1 3 15,-1 0 27-15,6 1-32 0,7-2 0 16,-4 3 0 0,2-2 0-16,-5 0 0 0,1 2 0 15,-2 0 2-15,-2-2-2 16,-6 2 0-16,8-2 3 16,-4 1-8-16,-5 3 5 15,-3 0 0-15,1 0 3 16,-3 0-2-16,0 0-2 15,3-3 2-15,4 1-1 16,2 2 0-16,10-2-1 16,5 2 1-16,4 0 0 15,-3 0 2-15,-3 0-2 0,-8 0-2 16,-7 0-1 0,-2 0 5-16,-5 0-2 0,3 0 2 15,-3 0-2-15,5-6 1 16,2 0-1-16,-3-1-1 15,4 0 1-15,-8 2-4 16,-2 5 4-16,-1-3 0 16,-4 3-1-16,0 0 1 15,1 0 0-15,0 0 0 16,1 0 0-16,0 0 0 16,-2-4 0-16,3-2 3 15,0-1-3-15,0 2 5 16,-2 3-5-16,-1 0 0 15,3-1 0-15,-3 3 0 16,8 0 0-16,4-2-2 0,-2 1 1 16,-3 1 1-16,-7-2 0 15,4 0 0-15,-8 0 0 16,-5 0 0-16,-1-1 1 16,-7 3-1-16,1-3 0 15,-5 1-1-15,4-2 0 16,2 1 1-16,2 0 1 15,14 1-1-15,-1-1 1 16,15 2-2-16,-6-1 2 16,1 2-2-16,-4 0 4 15,-2 0-7-15,-3 0 6 16,-7 0-4-16,0 0 1 0,-7 0-2 16,0 0 0-16,-1-4 3 15,-2-1 0-15,4 0 7 16,-1-2-3-16,3 3-4 15,2 1 5-15,0-1-5 16,3 1 2-16,1 3-2 16,-1 0 0-16,0 0 0 15,-3 0 0-15,-2 0 4 16,-6 0-9-16,5 0 5 16,-5 0 0-16,8 0 0 15,2 0 5-15,2 0-7 16,5-1 2-16,-2-1 0 15,7 0-2-15,-9 2 8 0,-4 0-10 16,-5 0 4 0,-7 0 0-16,-5 0 2 0,-2-3-2 15,0 2 0-15,-3 1 1 16,5-3-1-16,-1 3 0 16,-5-1 0-16,9-1 1 15,0 0-1-15,-3 2 0 16,1-3-2-16,-4 2 2 15,1-1 0-15,-5 2 1 16,-4-2 0-16,0 2-1 16,0-2 6-16,2 2 1 15,-2 0-5-15,0 0 3 16,0-3 7-16,6 1-4 16,-5 2-6-16,4-2-2 0,-5 1 0 15,2 1-2-15,-2-2 5 16,0 0 0-16,0 2 1 15,0 0 6-15,0 0 1 16,0 0-1-16,0 0 0 16,0-2 4-16,0-1 4 15,0 1-6-15,0-1-12 16,0-1 4-16,0-1-4 16,0 1 1-16,0-1 0 15,0 1-1-15,0-5 0 16,-2 1 0-16,2-3 0 15,0-3 0-15,0-2 2 16,0-7-2-16,0-3 0 0,0-6-2 16,0-3-7-16,0 4 0 15,0-1-15-15,0 8 22 16,0 2-30-16,0 4-32 16,0 0-175-16</inkml:trace>
  <inkml:trace contextRef="#ctx0" brushRef="#br0" timeOffset="36991.19">2133 5757 567 0,'0'0'117'0,"0"0"-84"16,0 0 22-16,0 0 1 15,0 0-29-15,0 0-1 16,0 0-4-16,-2-16 2 15,2 13-10-15,0 3 13 16,0-3-10-16,0 3 6 16,-6-2-12-16,6 2-3 15,0 0-8-15,0 0 4 0,0 0-4 16,0-2 0 0,0-3-1-16,0 0 0 0,16-4-2 15,2 6-4-15,2-3 6 16,-2 6-5-16,3 0 6 15,-4 0-11-15,-3 0 4 16,-8 1-6-16,3 7-7 16,-5 2 13-16,-4 1 1 15,0 1-3-15,0 6 7 16,-13 0 2-16,-5 4 0 16,-1-4 0-16,0-2 0 15,3-4-1-15,10-4-6 16,2-2 7-16,4-2-3 15,0 0 1-15,0 2-4 16,0 0 5-16,16 4 0 0,4 2 0 16,6-1 1-16,-6 0-5 15,0 1 1-15,-4-2-22 16,-5-1 11-16,-4-4-7 16,-6-2 18-16,-1-2-1 15,0 2 4-15,0 2-1 16,0 3 2-16,-4 2 2 15,-7 3-1-15,-4 1 0 16,3-2 0-16,-1-5-1 16,-1 2 0-16,-1-4-2 15,1-1 3-15,-1-1-2 16,-1-1-3-16,-1-2-42 0,-1 0-93 16</inkml:trace>
  <inkml:trace contextRef="#ctx0" brushRef="#br0" timeOffset="37972.89">2714 5685 638 0,'0'0'106'16,"0"0"-94"-16,0 0 53 16,0 0-36-16,0 0-25 15,0 0-4-15,-3 0 7 16,3 0-4-16,8-5-3 15,10 0-1-15,1-2 1 0,6 3 0 16,2 3-1-16,-3 1 0 16,-5 0 0-16,0 0-3 15,-10 0-8-15,-2 12 11 16,-2 2-6-16,-5-3 5 16,0 4-7-16,0 1 9 15,0 2 0-15,0 0 2 16,-8 2 1-16,-5 0-3 15,0 1 0-15,-5 0-3 16,2 1 2-16,-1-2 1 16,1-2-1-16,3-2 2 15,2-2-3-15,1-4 4 16,5 0-4-16,2-3 2 0,1-2 0 16,-3-1 0-1,5-1 0-15,0-2 0 0,0 3 1 16,0-2 0-16,0 3-1 15,15-5 0-15,12 2 0 16,7-2-2-16,6 0-42 16,-2 0-35-16,4 0-9 15,-9 0 31-15,-4 0 27 16,-4-4 29-16,-11-1 1 16,-10 3 6-16,-4 2 46 15,0 0-17-15,0 0-15 16,0 0 28-16,0 0-42 15,0 0-3-15,0 0-3 16,0 0 0-16,5 0 0 16,-3 0 6-16,1 0-6 0,2 0-5 15,0 0-19-15,-1 0-347 16</inkml:trace>
  <inkml:trace contextRef="#ctx0" brushRef="#br0" timeOffset="38713.94">3379 5603 776 0,'0'0'83'0,"0"0"-63"16,0 0 13-16,0 0-26 15,0 0-7-15,0 0-16 16,-2-4 6-16,18 1 8 15,12 2 0-15,-1 1-9 16,2-3-13-16,-5 3-8 16,3 0 10-16,-5 0-21 15,-6 0-15-15,-5 0 38 16,-4 4 5-16,-6 3 9 0,7-2 4 16,-8 5 1-16,1 1-1 15,-1 5 4-15,0 2-2 16,0 1 1-16,0 3-1 15,0 5 1-15,0-3 5 16,0 0 3-16,0 0-8 16,-1 1 11-16,-1-4 0 15,-4 4-5-15,6-4-4 16,0 4 0-16,0-1-1 16,0-5-2-16,0 1-1 15,0 1 1-15,0-5 3 16,0-2-3-16,0-5 1 0,0 0-1 15,0-4 0-15,0 0-3 16,0-3 3 0,0 0 0-16,0 2-4 0,0-4-32 15,0 0-95-15</inkml:trace>
  <inkml:trace contextRef="#ctx0" brushRef="#br0" timeOffset="39233.32">3400 5895 599 0,'0'0'146'16,"0"0"-90"-16,0 0-23 15,0 0-16-15,0 0-15 0,0 0-2 16,66-2 2-16,-33-5-2 16,5-2 0-16,-3-1-1 15,8 2 1-15,-7 0 0 16,-9 4-1-16,-10-1 0 16,-11 5 0-16,2 0 0 15,-6 0 2-15,-2 0 0 16,4 0-1-16,3-3-1 15,-1 3 1-15,8-2-5 16,-3 0-6-16,0 0 1 16,-6 2 10-16,-1 0-1 15,-4 0 1-15,0 0-2 16,0-2-41-16,0-1-159 0</inkml:trace>
  <inkml:trace contextRef="#ctx0" brushRef="#br0" timeOffset="43441.31">4387 5608 601 0,'0'0'80'16,"0"0"-47"-16,0 0 29 0,0 0-19 16,0 0-23-16,0 0-4 15,0 0 7-15,24-27 15 16,-24 27-16-16,0 0-1 15,0 0-1-15,0 0-9 16,0 0-6-16,0 0-4 16,0 0-1-16,-3 0-9 15,-10 0 7-15,-2 0 2 16,2 7-3-16,3 0-1 16,4 1-6-16,-1 2 3 15,4-3 6-15,1 2-3 16,2-2-7-16,0 2 3 0,0 3 8 15,0-1-2-15,16 3 2 16,7 1-5-16,0-1 5 16,6-1 0-16,-2 1-1 15,-4-5-4-15,-5-1-10 16,-5 0 4-16,-7-4 1 16,4-1 6-16,-6 4 4 15,1-2-4-15,-3 2 1 16,2 3 1-16,2 0 0 15,-1 0-8-15,2-1-13 16,-2 2-3-16,-3-3 7 16,-2-1 5-16,0-4 9 15,0 3 0-15,0-2 5 16,-11 3 0-16,-5-2-2 0,1 2 2 16,-3-4 0-16,-3 1 2 15,6 0-2-15,-1-1 0 16,5-3 1-16,-3 0 0 15,-1 0-2-15,-3 0-39 16,1 0-136-16</inkml:trace>
  <inkml:trace contextRef="#ctx0" brushRef="#br0" timeOffset="43876.59">4326 5584 592 0,'0'0'256'0,"0"0"-210"15,0 0-32-15,0 0 4 16,0 0-18-16,0 0 0 15,15-15 0-15,11 6-5 16,4 3 5-16,3 0-1 16,5 3-4-16,-4-1-11 15,6 0 0-15,-9 1-15 16,-6 1-28-16,-7-2-39 16,-6 1-3-16,0-2-98 15</inkml:trace>
  <inkml:trace contextRef="#ctx0" brushRef="#br0" timeOffset="44706.21">5003 5537 595 0,'0'0'136'16,"0"0"-128"-16,0 0 3 15,0 0-11-15,0 0 4 16,0 0-8-16,81-26 4 15,-61 23 0-15,2 1-2 0,-6 2 4 16,-3 0-4-16,-8 2 1 16,6 12 0-16,-7 5 1 15,-4 0-1-15,0 2 1 16,0 1 0-16,0-1-4 16,0 4 9-16,0 1-5 15,-18-1 7-15,1-1 0 16,-6 1 22-16,1-4-25 15,2-2 4-15,4-3-5 16,1-4 2-16,1-1-5 16,8-2 3-16,-1-4-1 15,3 2-2-15,4-5-4 16,0 1 4-16,0-3 2 0,0 3 6 16,0-1-8-16,0 2 1 15,15-4 7-15,10 2-7 16,6-2 5-16,7 0-6 15,-1 0-2-15,5 0-1 16,-3 0-3-16,-8-2-14 16,-4-2 11-16,-7 2 5 15,-5-1 3-15,-3-2 1 16,-6 3 0-16,-3 0 1 16,-3 2 1-16,0 0 7 15,0 0 5-15,0 0-9 16,0 0-2-16,0 0 1 0,0-3-4 15,2 3-2-15,0 0 1 16,0 0-8-16,3 0-58 16,-1-3-175-16</inkml:trace>
  <inkml:trace contextRef="#ctx0" brushRef="#br0" timeOffset="45372.59">5815 5438 509 0,'0'0'236'0,"0"0"-189"16,0 0-20-16,0 0-20 15,0 0-7-15,0 0 0 16,2 8-5-16,-2 6 5 15,-6 2 0-15,-15 7 19 16,6-4-14-16,-1 4 5 16,-3-4-10-16,5-1 0 15,1 3-1-15,-1-5 1 16,10 0 2-16,-1-2 1 0,5 2-2 16,0 0 0-16,0-1 0 15,0 2 2-15,12-4-3 16,14 3 5-16,3-7-2 15,2-1-3-15,4-5 0 16,1 0-11-16,1-3-17 16,-2 0-11-16,-4 0-18 15,5 0-9-15,-7-14-38 16,-9 0-15-16,-5 0 20 16,-1-1-232-16</inkml:trace>
  <inkml:trace contextRef="#ctx0" brushRef="#br0" timeOffset="45695.98">6100 5663 251 0,'0'0'151'15,"0"0"-42"1,0 0-54-16,0 0-20 0,0 0-21 16,0 0-11-16,-4-14 0 15,-3 14 49-15,7 0-41 16,-5 0-11-16,2 0 8 16,-2 8-7-16,5 3 10 15,0 6-1-15,0 1-3 16,0 1 11-16,0 4 0 15,0-3-7-15,0-1 4 16,0 2-9-16,0-3-4 16,7-2-1-16,-1-1 5 15,-4-2 0-15,7-3 6 0,-4-1-4 16,0-4 2-16,-1-1-1 16,-2 1-1-16,-2-2-7 15,2-1 1-15,-2 0-2 16,0-2 0-16,0 0 0 15,0 0 1-15,2 0-1 16,2 5 0-16,-1-4-18 16,-1-1-144-16</inkml:trace>
  <inkml:trace contextRef="#ctx0" brushRef="#br0" timeOffset="48930.65">6757 5537 559 0,'0'0'116'15,"0"0"-74"-15,0 0 14 16,0 0-19-16,0 0-35 16,0 0-2-16,0 0 8 15,0 0 10-15,0 0-4 16,0 0-7-16,0 0-4 16,0 0-3-16,3 4 0 15,-1 14-2-15,5 9 2 16,-4 4 0-16,1 2 3 15,-3-1-3-15,-1-3 0 0,6-2 1 16,-6-7-1-16,2-1 0 16,0-5-1-16,0 0 1 15,0-2 0-15,-2 2 0 16,2 0 0-16,-2-5 0 16,5 2-3-16,-3-5 3 15,-2-2 0-15,3-2-3 16,-3 0 0-16,0-2-15 15,0 0-35-15,0 0-72 16,0 0-410-16</inkml:trace>
  <inkml:trace contextRef="#ctx0" brushRef="#br0" timeOffset="49633.77">7406 5479 486 0,'0'0'145'0,"0"0"-81"0,0 0-30 15,0 0-6-15,0 0-16 16,0 0 6-16,-2 9-1 15,2-7-7-15,0 2-5 16,0 2-10-16,0 7 10 16,0 2 1-16,0 9-6 15,0 7 0-15,2 1 10 16,8 2-7-16,-7-3 2 16,5 0-5-16,-2-4 0 15,-4-4-5-15,0-3 9 16,6-5-7-16,-6-2 3 15,0-3 0-15,5-1 3 0,-5-4 0 16,-1 1 2-16,4-3-5 16,-5 0-2-16,6-1 2 15,-4 0-3-15,-2 0 3 16,2 1 0-16,-2-3 0 16,2 5 0-16,0-5-29 15,-2 0-211-15</inkml:trace>
  <inkml:trace contextRef="#ctx0" brushRef="#br0" timeOffset="51419.75">1763 7379 426 0,'0'0'143'0,"0"0"-136"16,0 0 10-16,0 0 10 16,0 0 2-16,0 0-5 15,4 2-1-15,-4-2 15 16,0 0 5-16,0 0-16 16,0 0-3-16,0 0-12 15,0 0-1-15,0 0-3 16,0 2 2-16,0-2 1 15,0 0-3-15,0 0-2 0,0 0-2 16,0 0-3-16,0 0 7 16,0 0-6-16,0 0-2 15,0 0 0-15,0 3 0 16,0-3-3-16,0 0 2 16,0 5-5-16,0 4-2 15,0 6-1-15,0 7 9 16,0 5 0-16,0 2 0 15,0 6 0-15,0 4 0 16,-2 2 0-16,-8-1 0 16,6 2 0-16,-2-4 1 15,1-2-2-15,2-4 1 16,2-4 0-16,-3 1-1 0,4-4 1 16,-6 4 0-16,4-1 0 15,0-2 0-15,0-6 0 16,2-2 0-16,0-4 0 15,0-4 0-15,0-2-1 16,0-4-1-16,0-2 3 16,0 2-3-16,0-2 3 15,0 0-1-15,0-2 0 16,0 0 0-16,0 0 0 16,0 0 0-16,0 0 0 15,0 0-4-15,0 0 1 16,0 0-11-16,0 0-14 0,0 0-53 15,0 0-147 1</inkml:trace>
  <inkml:trace contextRef="#ctx0" brushRef="#br0" timeOffset="53594.75">1782 7403 525 0,'0'0'223'16,"0"0"-179"-16,0 0-35 15,0 0 1-15,0 0-10 16,0 0-3-16,65 0-5 15,-36-3 5-15,0 2 2 16,4-1-1-16,6-2 0 16,1 2 2-16,1 0 1 15,5-1-1-15,0-4-4 16,6 3 4-16,-1-2 0 0,5 0-10 16,1 0-1-16,3 0 3 15,8 0-5-15,-6 0 2 16,1 0 4-16,-13 1 0 15,2-2-3-15,-7 2 10 16,-1 2 0-16,1-2 2 16,-1 2-1-16,8 0 0 15,4-4 4-15,-1 1 6 16,5-1-7-16,2 0 8 16,-4 2 19-16,0-4-24 15,-5 5-4-15,-8 3-1 16,-4-2-2-16,-3 3 0 0,-1-3 0 15,6 3 0-15,1 0 0 16,10-1-2-16,4-1 2 16,7-5 3-16,1 0-1 15,5-2-2-15,-3 0-3 16,-6 1 3-16,1 0 0 16,-4-1 0-16,0 4 1 15,-3 1-1-15,1 1 1 16,-1 0-6-16,4-4 10 15,0 2 11-15,5-4 4 16,-1 0-18-16,6-4 6 16,1 1 3-16,-2 5-9 15,-1-2-1-15,-6 5 0 16,-7 3 0-16,-6 1 0 16,-4 0-2-16,-3 0 0 0,0 0 1 15,1 0 0-15,1 0-1 16,12 0 1-16,7 0 0 15,3 0 1-15,13-3 1 16,-2-1-2-16,6-2 0 16,-9 2 0-16,-3-1-2 15,-6 0 2-15,-7 2 0 16,-7 0 0-16,0-1 0 16,-5 1 1-16,-1 1-1 15,-2-5 0-15,-1 2-4 0,3-3 3 16,-3 2 1-1,10-1 0-15,-2 1 0 0,6 2 0 16,-4 1 0-16,-7-2 1 16,1 3 2-16,-4 0-4 15,-1-1 1-15,1 3-1 16,-2-3 1-16,5 1-6 16,-1 0 6-16,3 2 0 15,2-2-2-15,2 2 0 16,7 0 2-16,-2 0 0 15,0 0-3-15,-2 0 3 16,-10 0-4-16,-6 0-17 16,-5 0 17-16,-13 0-2 15,1 0 5-15,-6-4-4 16,1 0 10-16,1 0-5 0,10 0 0 16,2 0-2-16,2-1 2 15,5 5 0-15,-1 0 0 16,-4 0-8-16,6 0-13 15,-10 0 18-15,-6 0 1 16,2 0-1-16,-3 0 3 16,0 0 0-16,0-1 1 15,5-3 1-15,2 2 0 16,4-3-2-16,0 5-1 16,-1-5 1-16,7 5 0 15,-4 0 0-15,-3 0-3 16,0 0 1-16,-5 0 2 0,-10 0-1 15,-3 0 1 1,-6 0 1-16,3 0-1 0,-6 0 0 16,10-4 0-16,0 0 0 15,-1-2 0-15,3 2 0 16,1 1 4-16,-1 0-6 16,-4 0 2-16,-2 3-4 15,-4 0 4-15,-5 0 1 16,0 0-1-16,2 0 5 15,-2 0-11-15,4 0 12 16,-2 0-11-16,8 0 5 16,-4 0-1-16,7 0 1 15,1 0-1-15,-1 0 2 0,-2 0-2 16,-1 0 2-16,-6 0 1 16,-1 0-2-16,7 0-2 15,-6 0 1-15,8 0 1 16,-6 0-2-16,5 0 2 15,1 0 0-15,-3 0 2 16,-5 0-2-16,0 0 0 16,-4 0-2-16,0 0 0 15,0 0-2-15,0 0 2 16,0 0-2-16,0 3 0 16,0 7 4-16,0 0-1 15,0 4 2-15,0 2 3 0,0 0-4 16,0 5-4-1,0 0 3-15,0 6 1 0,-2 2 6 16,0 5-6-16,0-2 0 16,0 4 0-16,-3-4 0 15,1 2-1-15,-6-1 1 16,4-1 1-16,-3 0 0 16,5 1 1-16,2-4 4 15,0 1 10-15,2 3 10 16,0-4 1-16,0 3-22 15,0-1-1-15,0-2-4 16,0 4 0-16,0-5 0 16,0-2 0-16,0 0 1 15,0-6-1-15,0-3 0 16,0-2 4-16,0-7-4 0,0 1 0 16,0-2-3-1,-6 0 3-15,6-2 3 0,0 2-3 16,0-2 1-16,0 2 2 15,0-4 4-15,0 2-3 16,0-5 3-16,0 1 4 16,0 1-11-16,0 1 0 15,0 3-1-15,-6-6-112 16</inkml:trace>
  <inkml:trace contextRef="#ctx0" brushRef="#br0" timeOffset="56821.26">1689 8020 220 0,'0'0'241'0,"0"0"-232"16,0 0-9-16,0 0 0 15,0 0 2-15,0 0 32 16,0-5 52-16,2 5-8 16,-2-2-33-16,0 2 7 15,2 0-22-15,-2 0-5 16,0 0-17-16,0 0-5 15,0-2 4-15,0 2-1 16,0 0 3-16,0 0 1 16,0 0-2-16,0 0-1 15,0 0-7-15,0 0-2 16,0 0-1-16,0 0 1 0,0 0 1 16,2 0-6-16,0 14 7 15,1 6 1-15,0 4-1 16,-3 2-1-16,0 3 1 15,0 3 0-15,0-3 1 16,0 0-3-16,0-1 3 16,0 0-1-16,0-2 0 15,2-4 0-15,2-3 0 16,3-2-1-16,-3-2 1 16,2 2 1-16,-3-5 0 15,0-3-1-15,-3-2 0 16,0-5-1-16,0 0-1 0,0-2 2 15,0 0-1 1,0 0 0-16,0 0 1 0,0 0 0 16,0 0-1-16,5 0 1 15,5 0-5-15,0 0 5 16,7 0 0-16,0-4 1 16,1-4-3-16,7-3 2 15,2 4 0-15,2 0-1 16,4-2 1-16,2 1-1 15,5 2-4-15,3 2 5 16,-3-4-1-16,2 2-11 16,-3-2 11-16,-2 1-7 15,3 0 8-15,-2-1 0 0,-2-1 1 16,6 4 0-16,-2 0-1 16,3 2 0-16,3-2 0 15,2 4 1-15,3-4-2 16,0 2 2-16,0-4-4 15,5 1 2-15,0 1 1 16,-5 1 7-16,5-1-7 16,-3 1 3-16,2 3-2 15,-1-3-1-15,0 1 0 16,-3 1 0-16,-1 0 0 16,0-1 0-16,2-2 0 15,2 1 1-15,-2-1 1 0,2-1-1 16,2 3 4-1,-2 1-1-15,2 0-1 0,-4 2 0 16,4 0-1-16,2 0-4 16,-6-2 2-16,6 0 0 15,-2-1 1-15,-3 0 7 16,-1-1-8-16,7 0 0 16,3 0 0-16,-2-2 2 15,3 4-3-15,-6 1 1 16,7 1-4-16,-4 0 4 15,-3 0 0-15,0 0 4 16,-1 0-4-16,2-5-1 16,2 1 1-16,1 0 0 15,11-4-2-15,4 4 2 16,-9 0 0-16,0-1 2 0,-9 5-3 16,-12-3 2-16,-3 3-2 15,-3-4 2-15,-2 2-1 16,-4-1 0-16,7-2 0 15,4 3 2-15,5-2-2 16,3 1 0-16,2-3 4 16,2 3-4-16,-2-1-6 15,-9 0 6-15,-1 1 0 16,-2 0 1-16,-5-1-1 16,-5-1 0-16,9-2 0 15,1 0 0-15,1 0 0 16,4 1 1-16,-3 0 3 0,3 0-4 15,-5 2 3-15,1 0-3 16,0 2 0-16,-2 0-1 16,1-2 1-16,-1 1 0 15,1 3 0-15,-1-5 0 16,-1 1-5-16,5 0 5 16,-4 0 0-16,3 1 0 15,-3 3 0-15,-4-1 0 16,5 1 2-16,-8-6 0 15,7 2-2-15,-1-4 2 16,-1-1 0-16,0 2-1 16,3-1-1-16,1 4 2 15,-2-2 1-15,-4 2-3 0,2 1 0 16,-11 2 0 0,-2-2 0-16,-9 3-2 0,4-4 4 15,-4 3-1-15,0-3-1 16,8 0-7-16,9-1 6 15,0 1-2-15,3 3 1 16,-3 1 2-16,8 0-2 16,-7 0 2-16,-5 0 0 15,-2 0 0-15,-10 0-2 16,2 0-6-16,1 0 6 16,-1 0 1-16,2 0-1 15,4 0 2-15,2 0 0 16,-2 0 0-16,4 0 0 15,-2-2 0-15,0-2-4 0,-2 0 4 16,-8 1-1-16,0 3 1 16,-8-1-8-16,5 1 8 15,-3-2 1-15,3 2-1 16,3-2-1-16,-3 2 1 16,7-3-2-16,-5 3 2 15,4-2 0-15,0 0 0 16,-6 0 0-16,8 2 0 15,-7 0 0-15,-5-1 0 16,-8 1 0-16,3 0 4 16,-4-3-1-16,1 3-3 15,-2 0 0-15,9 0 0 16,5-1 1-16,-3 1-1 0,8-3 0 16,-11 2-1-1,1-2 1-15,1 3 0 0,-8 0 0 16,-2 0 1-16,5 0-2 15,-3 0 2-15,-2 0-1 16,10-2 1-16,-5 2 2 16,1-2-3-16,0 0-5 15,-2 2 5-15,1 0 0 16,-3-1 2-16,-2-1 1 16,-2 0 14-16,1 2-2 15,-1 0-1-15,0 0-14 16,0 0 0-16,0 0 0 0,0 0 0 15,0 0 0-15,0 0 0 16,0 0 2-16,0 0 1 16,0 0-3-16,0 0 19 15,0 0-6-15,0 0 6 16,0 0 2-16,0 0-1 16,0 0-2-16,0 0 3 15,0 0-3-15,0 0 0 16,0 0-5-16,0-5-11 15,0 0-2-15,-3-6-33 16,-22-7-110-16,-4-2-557 16</inkml:trace>
  <inkml:trace contextRef="#ctx0" brushRef="#br0" timeOffset="61470.76">2181 7694 509 0,'0'0'161'0,"0"0"-139"0,0 0 30 16,0 0-8-16,0 0-32 15,0 0-10-15,0 0 21 16,0 0 9-16,-2-14 9 16,2 12-7-16,0 1-19 15,0-2 7-15,0 0-21 16,0-2-1-16,10-1 0 15,10 0-9-15,8-3-4 16,-3 4 10-16,-3 3-7 16,3 0 4-16,-8 2-3 15,2 0 7-15,-9 0-4 0,-1 0 1 16,-5 9-5 0,2 2 1-16,-6 1 4 0,0 3 1 15,0 5 4-15,0 5 0 16,0 1-1-16,0 1 1 15,0-1 0-15,-6-1 0 16,-7 1 3-16,0 1-3 16,-3-4 1-16,3-3-2 15,2-1 2-15,0-4 0 16,2-3 0-16,4-1-1 16,1-3-1-16,4-4 1 15,0-1 0-15,0 3 0 16,0-4-1-16,0 1 1 15,2-1 2-15,16 0 4 0,9-2-3 16,3 0-3-16,9 0-11 16,-2 0 1-16,6 0-7 15,-3-4 0-15,-4-1-16 16,-5-1 26-16,-9 0-15 16,-3 1 8-16,-9 1 14 15,-3 2 10-15,-3 2-2 16,-2-2 26-16,-2 2-13 15,0 0 3-15,0 0-9 16,0 0-15-16,0 0 1 16,0 0-3-16,3 0 1 15,2-7-68-15,-2 0-207 16</inkml:trace>
  <inkml:trace contextRef="#ctx0" brushRef="#br0" timeOffset="62420.07">3028 7583 663 0,'0'0'54'15,"0"0"-49"-15,0 0-10 16,0 0 5-16,0 0 0 16,0 0-2-16,-6 25 2 15,-5-11 0-15,-5 2 24 16,-1 3 14-16,3 1-10 16,2-1-14-16,1-1-7 15,9-3-7-15,-2-2 4 16,4-3 0-16,0-1-4 15,0 0 0-15,0-1 6 16,20 0-6-16,7 1 2 0,9-4 0 16,3-1-2-16,4-1-1 15,-1-2-20-15,-2-1-28 16,-1 0-16-16,-8 0-12 16,-12 0-26-16,0-8 28 15,-9-2 65-15,-5 2 10 16,-1 0 50-16,-1 2 4 15,-3-1 0-15,2 7-38 16,-2-3 59-16,0 1-50 16,5 2-20-16,-5-2 9 15,0 2 6-15,0 0 8 16,0 0-2-16,0 0-7 16,0 0-19-16,0 0-3 15,2 2 2-15,-2 14 1 0,0 5 0 16,2 0 1-16,0 1-1 15,0 2 0-15,0-3 0 16,-2-3-2-16,4-4 2 16,-1 0 2-16,2-5 0 15,-3 2 0-15,-2-1-2 16,5-2 1-16,-3-2 1 16,0 0-1-16,-2-4-1 15,0 0-1-15,0-2 1 16,1 0 0-16,-1 2 0 15,0-2-75-15,0 0-100 0</inkml:trace>
  <inkml:trace contextRef="#ctx0" brushRef="#br0" timeOffset="63394.82">3892 7490 582 0,'0'0'164'0,"0"0"-160"15,0 0 3-15,0 0-7 16,0 0 0-16,0 0 1 15,0 3 6-15,-10 7 12 16,1 2-3-16,-1 2 20 16,2 0-22-16,-3 3-3 15,7 1-8-15,-1 1 3 16,-1 2-3-16,6-3-3 0,0-2 0 16,0-2 2-16,0-3 1 15,0 1-3-15,9-5-3 16,6 3 3-16,5-2 0 15,12-2-3-15,1-4-3 16,0-2-31-16,3 0-28 16,-2 0-22-16,-9-14-1 15,-5-3 12-15,-5 3 21 16,-4-3 55-16,-7 2 47 16,-4 6 16-16,0-2-24 15,0 4-21-15,0 3-7 16,5-2 33-16,-5 2-39 0,2 2 17 15,-2-1 8-15,0 3 33 16,0 0-42-16,0 0-2 16,0 0-16-16,0 0-3 15,0 0-7-15,0 11 5 16,2 7 2-16,-1 4 1 16,3-1 1-16,1 4-2 15,-1 1-1-15,-2-2 1 16,0 0 3-16,-2-4-2 15,2 0-1-15,3-3 0 16,-3-4 2-16,0 0 0 16,0-3 4-16,0-1-6 15,4-3 1-15,-3 1 0 16,-3-4 0-16,3 1 0 16,-3-1-1-16,2-3-2 0,-2 2-8 15,0-2-60-15,0 0-72 16</inkml:trace>
  <inkml:trace contextRef="#ctx0" brushRef="#br0" timeOffset="64406.94">4673 7493 455 0,'0'0'168'16,"0"0"-87"-16,0 0-21 15,0 0 1-15,0 0-36 16,0 0-12-16,6-5 13 16,-6 5 10-16,0 0-15 15,0 0 10-15,2 0-17 0,-2 0-10 16,0 0-2-16,0 0-2 16,0 0-2-16,0 0 2 15,2 0-5-15,0 0 0 16,2 7 1-16,7 9 3 15,1 6 1-15,-3 2 0 16,-3 5 0-16,-2 0-1 16,6 4 1-16,-6-3 1 15,3 2-1-15,-5-2-1 16,0 0 1-16,-2-2 0 16,0-6 0-16,0-3-1 15,0-5-2-15,0-4 2 0,2-3 1 16,-2 0 3-1,1-2-2-15,-1-1-1 16,0 0 0-16,6-2 0 0,-3 3-1 16,-2-5-2-16,-1 0 3 15,0 2 0-15,0-2 1 16,0 0-1-16,3 0 0 16,-3 0 4-16,0 0-4 15,0 0-17-15,0 0-25 16,2 0-44-16,-2-9-254 15</inkml:trace>
  <inkml:trace contextRef="#ctx0" brushRef="#br0" timeOffset="68805.46">5447 7467 613 0,'0'0'131'16,"0"0"-103"-16,0 0 21 16,0 0-36-16,0 0-8 15,0 0 22-15,0 0 12 16,5-10-5-16,-5 10 0 16,0 0-12-16,0 0-5 15,0 0-11-15,0 0-6 16,0 0-3-16,0 0 3 0,0 0-8 15,-11 0-2-15,-7 8 9 16,-5 5 0-16,6-1-4 16,1 0 5-16,3-3 1 15,-1 1-1-15,5-2-1 16,3 2 1-16,-1-1-7 16,5 0 5-16,2 1 0 15,0 1-4-15,0 1 2 16,0 0-1-16,2 0-1 15,21-1-1-15,7 2 3 16,0-3-8-16,2-2 5 16,3-2-11-16,-14 0-4 15,0-4 16-15,-13 2 3 0,-1 0 2 16,-2 0 0 0,-5 3-2-16,2-2 1 0,-2 4 2 15,0 2-3-15,0 1 3 16,0-2-3-16,0 0-7 15,0-2-15-15,0-1 8 16,0 2 15-16,-14-1-4 16,1 2 6-16,-3-2 0 15,1 0 4-15,-1 0-4 16,-3 0-4-16,-2-1 4 16,3-1 8-16,-1-3-8 15,-2 0 2-15,6-3 2 16,-1 0-3-16,1 0-1 15,-1 0-28-15,0 0-90 0,1-7-220 16</inkml:trace>
  <inkml:trace contextRef="#ctx0" brushRef="#br0" timeOffset="69177.74">5341 7528 820 0,'0'0'50'15,"0"0"-29"-15,0 0-3 16,0 0-18-16,0 0-3 16,0 0 3-16,75-18 3 15,-44 11-3-15,4 1-2 16,-1 1-2-16,-3 1-24 0,3-3-20 15,-13 0-99-15,3-3-410 16</inkml:trace>
  <inkml:trace contextRef="#ctx0" brushRef="#br0" timeOffset="69829.73">5973 7429 610 0,'0'0'190'16,"0"0"-137"-16,0 0-7 15,0 0-26-15,0 0-19 16,0 0-1-16,0 4-1 16,0 0-3-16,0 4-3 15,2 4 6-15,6 5 0 16,-4 2 1-16,0 5-1 15,1 5 1-15,-3-1 0 16,-2 2 0-16,0-2-2 16,0-3 5-16,0 0-6 15,0-4 6-15,0-2-6 16,2-5 6-16,-2-1-3 16,2-1 0-16,0-3 0 15,-2-1-3-15,0 0 1 0,5 1 2 16,-5-4 0-16,3 2 2 15,-1-4-2-15,-2-1 0 16,2 0 0-16,-2 3-29 16,0-5-43-16,0 0-158 15</inkml:trace>
  <inkml:trace contextRef="#ctx0" brushRef="#br0" timeOffset="71044.07">6733 7465 434 0,'0'0'186'16,"0"0"-99"-16,0 0-13 0,0 0-26 16,0 0-35-1,0 0-3-15,-2 0-3 0,2 0 5 16,12-1-12-16,2-5-1 15,6 1 1-15,6 4 0 16,0-2 0-16,5 3 1 16,-4 0-2-16,-2 0 1 15,-7 0-11-15,-7 0-8 16,-5 3 1-16,-4 3 7 16,4 3 2-16,-4 2 7 15,-2 1 0-15,0 1 2 16,0 4-2-16,0 1 2 0,-12 1 0 15,-3 2 0-15,-1-3 0 16,1 1 4-16,-1-2 1 16,3 1 4-1,-1-2 3-15,1 0-4 0,-1 0 0 16,-1 0 0-16,4-1-7 16,-5 2-1-16,3-2 2 15,1-2 0-15,4-3-2 16,1-1 1-16,5-6 5 15,2-1-6-15,0 0 0 16,0-2 1-16,0 0 2 16,0 2-1-16,0 0 3 15,17 1 4-15,10-3-5 0,9 0 6 16,4 0-10-16,7 0-7 16,2 0-8-16,-5-3 9 15,1-3-6-15,-7-2 10 16,-9 2-8-16,-12 0 9 15,-3 2 2-15,-5 2-1 16,-8 0 12-16,2 0 7 16,-1 2-5-16,-2 0-4 15,0-2-2-15,0 2 5 16,0 0 2-16,0 0 10 16,0 0-7-16,0 0-5 15,0 0-7-15,0 0-6 0,0 0 0 16,0-2-7-1,0-4-53-15,0-3-95 0</inkml:trace>
  <inkml:trace contextRef="#ctx0" brushRef="#br0" timeOffset="72056.37">7549 7371 620 0,'0'0'135'16,"0"0"-42"-16,0 0-40 16,0 0-7-16,0 0-12 15,0 0-19-15,7-32 16 16,-7 32-8-16,0 0-1 15,0 0-8-15,0 0-12 16,0 0-2-16,0 0-1 16,0 0-6-16,0 0-3 15,-6 14-5-15,-8 7 15 0,-4 2 1 16,-2 3-1 0,2 0-1-16,8-1 1 0,-1-4 0 15,3-3 0-15,6-2-2 16,2 1 2-16,0-3-6 15,0 0-6-15,23 2 3 16,5-2-11-16,4-3-6 16,8-2-15-16,-3-8-15 15,4-1-26-15,1 0-17 16,-13 0 10-16,-10-11 23 16,-9-4 66-16,-3 3 40 15,-7 0 43-15,0 4-7 16,0 2 9-16,0 1-56 0,0 2-9 15,0 2-17-15,0-1 17 16,0 2-8-16,0 0 0 16,0 0-3-16,0 0 3 15,0 0-9-15,0 0-3 16,0 0 3-16,0 0-6 16,0 0 0-16,0 11 2 15,0 11-1-15,2 3 2 16,0 5 0-16,0 0 0 15,-2 0 0-15,2-4 1 16,3-6-1-16,-5-3 0 16,3-3 0-16,-1-1 2 15,-2-1-1-15,2 0 0 16,-2-2 6-16,2 0-6 16,-2-2-1-16,2-4 2 0,3-2 0 15,-3-2 4-15,0 0-5 16,-2 0 1-16,0 0-1 15,0 0-2-15,1 0-25 16,2-2-76-16</inkml:trace>
  <inkml:trace contextRef="#ctx0" brushRef="#br0" timeOffset="75722.47">1747 9326 398 0,'0'0'143'0,"0"0"-76"15,0 0-26-15,0 0-8 16,0 0-13-16,0 0-6 16,0 0-5-16,0-7-3 15,0 7 8-15,0-3 8 0,0 1 2 16,0-2 5-16,0 1-25 15,0 3 3-15,0-2-1 16,0 2 1-16,0-3-6 16,0 3 4-16,0-2 8 15,0 0-13-15,0 2 9 16,0-2-3-16,0-1-1 16,0 3 0-16,0 0-9 15,0 0 9-15,0 0-2 16,0 0-3-16,0-3 2 15,0 3 1-15,0 0 1 16,0 0-2-16,0 0 0 16,0 0-4-16,0 0 0 15,0 0-10-15,0 17 6 0,0 6 5 16,0 12 1-16,0 4 1 16,0 5-1-16,0 5 0 15,0 3-2-15,0-2 2 16,0 2 2-16,0 0-2 15,0 2 0-15,0 0-2 16,0 0 2-16,0 0 2 16,4-1-2-16,-2-3-1 15,0-3 1-15,3-6-3 16,-2-7 3-16,1-7 0 16,-2-9 0-16,-2-4 2 15,0-5-2-15,0-4-2 16,0-3 2-16,0-2 0 0,0 0 4 15,0 0-3 1,0 0 1-16,0 0 4 0,0 0-6 16,5 0-15-16,-5 0-11 15,0 0-61-15,0-21-279 16</inkml:trace>
  <inkml:trace contextRef="#ctx0" brushRef="#br0" timeOffset="77770.23">1816 9416 186 0,'0'0'516'16,"0"0"-450"-16,0 0-40 15,0 0 19-15,0 0-42 16,0 0-3-16,0 0 0 16,1 0 0-16,12 0 3 15,-3 0-2-15,4-2-1 0,8 1 2 16,5-1 1-16,8 2-3 16,8 0 0-16,6-2 0 15,4 2-1-15,5-3-4 16,-2-1 3-16,-2 1-6 15,-3-4-2-15,-3 1-17 16,-1 1 9-16,3-2 11 16,-3 1-3-16,-1 1 7 15,-1-2-7-15,-3 4 7 16,8-4-2-16,0 3 2 16,4 1 3-16,4-2-2 15,2-1 2-15,-2 2 0 16,5-1 0-16,-3 0-5 0,-2 3 3 15,-3 0-1 1,2-1 3-16,-7 3-3 0,0-2 3 16,-7-1 2-16,1 1-2 15,-2 0-3-15,3-3 3 16,3 2 1-16,4-3-1 16,2 0 0-16,-4 2 0 15,-5 2 7-15,7-2 2 16,-4 4 1-16,2 0 29 15,-2 0-37-15,-5 0-2 16,-1-2 0-16,-4-3-7 16,5 0 7-16,5-2 0 0,8-2 3 15,4-1 10-15,3 2-11 16,-1 0 9-16,0 0 0 16,6 2-6-16,-8 4 9 15,-3 0-14-15,1 2 0 16,-2 0-3-16,2 0 3 15,0 0 0-15,-1-5 0 16,9 3 3-16,-4-5-3 16,3 5 3-16,-3-1-3 15,-2 3-2-15,-4 0 2 16,9 0-1-16,5 0 1 16,1 0-1-16,4 0 2 15,-1 0-2-15,-7 0 1 0,-7 0-2 16,-4 0 2-1,-8 0 0-15,6-1 0 0,-5-7-4 16,5 0 4-16,-10-2 3 16,6 0-3-16,-6-2-1 15,1 2 1-15,3-2-2 16,6 3 3-16,4 2-1 16,7-1 1-16,1 4-1 15,-1 1-2-15,-2 1 2 16,2 2 0-16,-8 0 0 15,-1-2-1-15,-9-1 1 16,-7-1 1-16,-5-4-1 16,-6 0 0-16,0-1-1 15,0-1 1-15,5 3 2 0,-1 0-2 16,8 2 0-16,1 2 3 16,3 2-1-16,-1 1-1 15,-4 0 0-15,-2 0-1 16,0 0 0-16,-5-3 0 15,7 3 0-15,-1-1 1 16,-4 1 1-16,0 0-2 16,-1-3-2-16,-3 3 0 15,-4 0 2-15,2 0 3 16,0 0-3-16,0-4-2 16,2 2 1-16,0 1 1 15,3-1 0-15,-1 2 1 16,3 0-1-16,-3 0 16 0,-2 0-16 15,-7 0 0-15,-4 0 0 16,8 0 2-16,-6 0-2 16,0 0 0-16,3-2 0 15,-2-1 0-15,-3-1 0 16,6 1 1-16,-6 1-1 16,3-3 0-16,-6 3 0 15,-2 2 0-15,-1-2 0 16,-2 0-1-16,-6 2 1 15,5-1 1-15,-2 1-1 16,-2 0-1-16,2 0 1 16,2 0 0-16,-2 0 0 0,3 0 0 15,2 0 0-15,2 0 0 16,-1 0 0-16,-1 0 0 16,-1 0 0-16,-4 0-1 15,-4 0 3-15,2 0-4 16,-5 0 4-16,-2 0-4 15,4 0 7-15,-3 0-5 16,-1 0 0-16,9 0 0 16,-5 0 0-16,-2 0-1 15,7 0 1-15,-5 0-1 16,-2 1-6-16,5 7 7 16,-4 4 0-16,-2 6-1 15,-1 4 1-15,0 3 0 16,0 0 5-16,0 6-11 0,0-1 7 15,0 2-3-15,0 3 2 16,0-3 0-16,0 5 0 16,0-2 1-16,0 6-1 15,3-1 0-15,-1 3 0 16,5-3 0-16,-7-3-3 16,0-2 4-16,2-5-3 15,-2-4 3-15,0-3-1 16,0-4 0-16,0-1-16 15,0-4 15-15,0-5 1 16,0 3 0-16,2-5 1 16,0-3-2-16,-2 0 1 15,5-4 0-15,-3 2 0 0,1 1 0 16,-1-3 0-16,0 0 0 16,-2 0 0-16,0 0 0 15,0 0-67-15,0-5-247 16</inkml:trace>
  <inkml:trace contextRef="#ctx0" brushRef="#br0" timeOffset="80957.94">1740 10243 512 0,'0'0'96'16,"0"0"-53"-16,0 0 22 15,0 0-28-15,0 0-2 16,0 0-18-16,0 0 5 16,0-12-4-16,0 12-7 15,0 0 6-15,0 0-13 16,0 0-4-16,0 0-2 16,0 0 1-16,0 0-2 15,0 4 3-15,7 12 0 16,1 3 0-16,0 5 0 15,-2 5-3-15,1-1 3 0,-1 0 0 16,-1-4 0-16,-1-2 0 16,-1-3 0-16,-3-4 0 15,0-3 2-15,0-4-1 16,2 1-2-16,-2-4 1 16,2 1-2-16,-2-3 2 15,0 0 0-15,0-3 0 16,0 0 0-16,3 0-2 15,-1 0 4-15,0 2-4 16,4-2 2-16,3 3 0 16,5-3-1-16,6 0 1 15,8 0 0-15,1 0 0 0,10 0 0 16,3-7 0-16,-2-1-1 16,1-2-1-16,-5 1 4 15,-4 4-4-15,0-1 3 16,-1 2-1-16,4 2 0 15,10-2 0-15,2 2-1 16,4-2-14-16,1-1-10 16,-2-2 5-16,6 0-3 15,0-2 19-15,-4 1-3 16,-4 0 7-16,-3 2 0 16,-5 2 1-16,-2 2-1 15,-2-2 0-15,0 0 2 16,-1 0-2-16,7 0 0 0,2-1 0 15,10-2 0-15,0 2 4 16,-3 0 10-16,-4 1-2 16,-7 2 3-16,-13 2-14 15,-3 0 0-15,-6-2 1 16,-4 2-1-16,1-4 3 16,1 0 2-16,8-2-4 15,7-2-1-15,8-1 0 16,7 4 1-16,6-1-1 15,6 0 3-15,4 1 5 16,-2 4 10-16,1-3-15 16,-8 2-4-16,-6 0 0 0,-2-2-3 15,-1 0 3 1,1 0 0-16,2-4 1 0,10-1-2 16,6 0 3-16,3 2 6 15,6 0-8-15,-3 0 0 16,0 2 0-16,-3-1 1 15,-3-1-1-15,-3 2 0 16,0-2-1-16,-2 4 1 16,7-1 0-16,-5 0-2 15,0-3 4-15,5 4-1 16,-5-1 1-16,-4-1-2 16,-2 1 0-16,-3 1-2 15,0-4 2-15,-2 4 1 16,9-4-1-16,6 1 1 15,1 2-1-15,7-1 4 0,-5 5-8 16,-7 0 4-16,-4 0-2 16,-12 0 2-16,-2 0 0 15,-6 0-3-15,0 0 3 16,-5 0-6-16,7 0 6 16,0 0 0-16,0-5 4 15,6 0-4-15,6 1-3 16,-2-1 1-16,-3 5 2 15,4 0-6-15,0 0 6 16,1 0-1-16,-2 0 1 0,-3 0 0 16,-5 0 0-1,-2-2 0-15,-1 0 0 0,0-1 0 16,-2 0 0 0,5-1 1-16,0 0 1 0,3 0 2 15,-1 0-4-15,1 0-2 16,-1 4 0-16,5 0 2 15,-1 0 0-15,-3 0 0 16,1 0 0-16,-4 0 0 16,-3 0 3-16,-2-4-3 15,1-1-2-15,1-2 2 16,6 1 6-16,-2 0-2 16,2 2-2-16,-2 1-1 15,-8 3 0-15,-4 0-2 16,-2 0 0-16,-10 0-1 0,2 0 2 15,-7 0-6 1,-3 0 6-16,5 0-1 0,-3 0 1 16,3 0 0-16,-2 0-1 15,5 0 5-15,2-3-4 16,2-1 0-16,3 4-1 16,3 0 1-16,9 0-3 15,-3 0 3-15,3-2 0 16,-3 2 0-16,-2 0-2 15,0 0 1-15,-8 0 2 16,-3 0 0-16,-5 0-1 16,-1-2 0-16,1 1-2 0,4-2 5 15,-2-1-6 1,1 2 9-16,-1-2-10 0,6 2 4 16,-3 0 0-16,3-1 0 15,-4 3 0-15,3-3 0 16,-2 3 0-16,-4 0 4 15,7 0-4-15,-8 0 0 16,3 0-1-16,-2 0 1 16,4 0 0-16,2-2 1 15,1 0-1-15,4 0 0 16,-7-1 0-16,8 1 0 16,-10 2 0-16,2 0-1 15,-6 0 1-15,-8 0 2 16,1 0-2-16,-3 0 0 0,3 0 0 15,4 0 0-15,5 0 0 16,-3 0 0-16,0 0 0 16,1 0 0-16,-10-3 0 15,2 3 3-15,-3-2-2 16,-1 2-2-16,-2 0 2 16,0 0 1-16,0 0 0 15,0 0-1-15,0 0 1 16,0-2 1-16,0 2 0 15,0 0 3-15,0 0 13 16,0 0-12-16,0-2-3 0,0 2 3 16,0-3-2-1,0 3 19-15,0 0-13 0,0-3-4 16,0-1 1-16,0 0-6 16,0 2 8-16,0-2 4 15,0-2-3-15,0 0-6 16,0-2-2-16,0-1-3 15,0-3 2-15,0-1-2 16,0-1 5-16,0-5-5 16,0-1 0-16,0-4 5 15,0-3-5-15,0-6 0 16,0-2-1-16,0 0 3 16,0 1-4-16,0 6 1 15,0 5 1-15,0 4 0 16,8 5 1-16,-6 0-2 0,-2 5-1 15,0 4-4 1,0-1-19-16,0 2-26 0,0 2 1 16,-15 2-64-16,-1 0-115 15</inkml:trace>
  <inkml:trace contextRef="#ctx0" brushRef="#br0" timeOffset="84303.63">2102 9657 569 0,'0'0'104'15,"0"0"-61"-15,0 0 30 16,0 0-23-16,0 0-32 16,0 0 6-16,0 0-7 15,2-44 2-15,0 41-4 16,-2-2 13-16,0 3-10 16,0 0-13-16,0 2 1 15,2 0-6-15,2-2 0 0,9-2 0 16,12-1-3-16,4 2 0 15,4 1 1-15,6 2 0 16,-6 0-4-16,1 0 5 16,-10 0-4-16,-11 8-6 15,-2 4-3-15,-7 2 5 16,0 0 6-16,-4 4-3 16,0 2 6-16,-4 0 0 15,-11 3 0-15,0-4-4 16,-1 0 2-16,5-6 2 15,7-1-1-15,1-3 0 16,3-2 1-16,0 0 0 16,0 0-7-16,0 4 7 0,7-1-1 15,15 6 1-15,5 0-1 16,4 0 4-16,-2 0-7 16,-1-2 4-16,-2-1-1 15,-8 2-13-15,-7-3-4 16,-6 0 10-16,-5 0-1 15,0 0 9-15,0 0-4 16,-1-2 4-16,-10 2 0 16,-3 0 0-16,-1 0 0 15,-4 0-7-15,3-4 7 16,-5 1 1-16,5 0-1 16,-1-1 0-16,-1 0-2 15,-2-1 2-15,0-2 0 16,0 2 0-16,0-3-58 15,4-4-55-15,1 0-404 0</inkml:trace>
  <inkml:trace contextRef="#ctx0" brushRef="#br0" timeOffset="85239.72">2781 9719 583 0,'0'0'163'15,"0"0"-108"-15,0 0-4 16,0 0-19-16,0 0-23 15,0 0 14-15,-11-20-3 16,11 20 11-16,0-2-14 16,0-1 4-16,0-2-17 0,7-4-3 15,11 0-2 1,4 1 0-16,0 1-5 0,1 4-4 16,-6 3 9-16,1 0-9 15,-5 0 4-15,-1 4-5 16,-6 12-3-16,3 5 12 15,-5 2-6-15,-4 2 7 16,0-2 1-16,0-4 0 16,0 3 0-16,-4-3-4 15,-13 2 4-15,-4-3 0 16,1-1 4-16,-2-3-4 16,6-2 0-16,3-1 0 15,6-2 0-15,3-2 0 16,-2-2 0-16,6 0 0 15,0-1-1-15,0-2 1 0,0 1-1 16,6 4 1-16,16-3 0 16,9 2 0-16,10-4 0 15,5-2-10-15,-4 0-29 16,1 0 8-16,-14 0 28 16,-9 0-14-16,-11 0 17 15,-4 0 5-15,-3 0 4 16,-2 0 17-16,0 0-3 15,0 0-12-15,0 0 3 16,0 0-1-16,0 0-13 0,0 0 12 16,0 0-1-1,0 0-10-15,4 0-1 0,-3 0-9 16,11-2-31-16,-3-8-105 16</inkml:trace>
  <inkml:trace contextRef="#ctx0" brushRef="#br0" timeOffset="86093.95">3697 9557 762 0,'0'0'90'0,"0"0"-65"16,0 0-8-16,0 0-17 16,0 0-8-16,0 0-4 15,-40 4 12-15,26 8 0 16,5 2 0-16,3-2 0 0,2 2 3 15,2-3-2-15,2 1-1 16,0 3 0-16,0 2 3 16,4-3-2-16,13 3 3 15,6 1-1-15,4-2-1 16,5-2 4-16,7-4-6 16,-3 0 0-16,2 0 0 15,-7-1 1-15,-4 1-1 16,-8-3-4-16,4 4 3 15,-5-2 1-15,-3 3-4 16,0 2 4-16,-1 1-3 16,-2-3 1-16,-8 0 1 15,3-2-4-15,-7-1 0 0,0 0 5 16,0-1-1-16,0-2 1 16,-7 3 0-16,-9-2 0 15,-1-2 0-15,-8 2 0 16,1-1 0-16,-10 0 1 15,3-2-1-15,-3 0 0 16,4-2-1-16,5 0-5 16,2-2-14-16,10 0-45 15,11 0-59-15,2-6-314 16</inkml:trace>
  <inkml:trace contextRef="#ctx0" brushRef="#br0" timeOffset="86678.99">3728 9543 785 0,'0'0'113'0,"0"0"-89"16,0 0 1-16,0 0-20 15,0 0-5-15,0 0-12 16,36-14 7-16,0 10 0 16,8 2 2-16,-3-3-8 15,3 4 2-15,-2 1-10 0,-1-2 6 16,-10-2 10-1,-9 1-1-15,-8 1 1 0,-8-1 3 16,-5 3 9-16,-1 0 14 16,0 0-3-16,0 0-15 15,0 0 6-15,10-2-9 16,-5 2-1-16,4-2 1 16,-3 0-1-16,-1-1-1 15,0 2 3-15,-1-2-2 16,3 2-1-16,-3 1-2 15,-2-3-6-15,0 0-83 16,-2-4-512-16</inkml:trace>
  <inkml:trace contextRef="#ctx0" brushRef="#br0" timeOffset="91627.96">4631 9564 466 0,'0'0'230'15,"0"0"-172"-15,0 0 19 16,0 0-34-16,0 0-1 16,0 0-18-16,0 0 22 15,0-58-26-15,5 53 11 16,-5 1-1-16,0 4-3 15,0-3-22-15,0 3-2 16,0 0-5-16,0 0 2 0,0 0-3 16,0 0-4-1,0 0 0-15,0 3-5 0,-5 15 1 16,-10 6 10-16,-3 3 1 16,-7 6 0-16,0-3 0 15,4 0 1-15,5-7-1 16,5-6 0-16,7-5-1 15,4-4-2-15,0-1 3 16,0 5-6-16,0-3-3 16,12 5 2-16,20-1 3 15,8-6-2-15,8-2-10 16,7-5-21-16,-7 0-3 0,-5 0 8 16,-5-14-5-1,-7-2 28-15,-8-5 1 0,-10 5 8 16,-5 2 7-16,0 3-7 15,-6 4 13-15,-2 2 5 16,0 3-3-16,0-1-5 16,0 3-8-16,0 0 9 15,0 0-6-15,0 0-4 16,0 0 3-16,0 0-4 16,0 0-4-16,0 0 4 15,0 3 0-15,0 14-6 16,0 9 3-16,0 4 3 15,0 3 0-15,0-5 0 16,0-5 0-16,0 0-1 16,0-7 2-16,0-4-1 0,0-5 4 15,0 0-4-15,0 1 0 16,0 1-1-16,0 2-22 16,11-7-37-16,5-4-157 15</inkml:trace>
  <inkml:trace contextRef="#ctx0" brushRef="#br0" timeOffset="92569.92">5331 9481 151 0,'0'0'556'16,"0"0"-469"-16,0 0-38 16,0 0-14-16,0 0-21 15,0 0-13-15,0-7 6 16,0 5 14-16,0 1-14 16,0-3-4-16,10-1-3 15,7 0 0-15,8 3 2 0,4 0-2 16,4 2 2-16,-2 0-1 15,3 0-1-15,-7 0-5 16,-7 4 3-16,-5 6 1 16,-6 2-7-16,-5 2 8 15,-4-1-2-15,0 1 0 16,0 1 2-16,-11 1-6 16,-6-3 6-16,-8-2 0 15,3-1 0-15,1-6 3 16,8 0-3-16,9-2-2 15,2 0 2-15,2-2 0 16,0 4-2-16,0 0 1 16,0 4 1-16,15 1 2 0,12 0-2 15,8 1 0 1,3 0 2-16,-4 0-2 0,-8-3 0 16,-5 2 3-16,-5-1-3 15,-8-2-5-15,3 2 3 16,-10 0 2-16,8 0-2 15,-7 3-3-15,0 3 5 16,-2 2-1-16,0 2-3 16,0-3 0-16,0 3-4 15,0-4 8-15,-2 2-7 16,-12-6 7-16,-3 3-9 16,-4-4 7-16,-1 0 0 15,-5-1 4-15,0-2 0 16,-4 2 0-16,0-2-2 0,-3 2-8 15,5 0 2-15,0-3-58 16,8-2-75-16</inkml:trace>
  <inkml:trace contextRef="#ctx0" brushRef="#br0" timeOffset="93519.67">6212 9448 677 0,'0'0'117'0,"0"0"-78"16,0 0 10-16,0 0-38 16,0 0-8-16,0 0-1 0,-7-4 8 15,7 3 12-15,0-2-1 16,0 2 6-16,7-3-27 16,11 0-4-16,1-1 1 15,6 5-1-15,-2 0 1 16,-3 0-7-16,-3 0 7 15,4 0 2-15,-4 2-1 16,-4 9-8-16,-1-2 5 16,-6 8 5-16,-4 1-2 15,-2 2 2-15,0 4 0 16,0 0 0-16,-13 3 0 16,-5-4 0-16,-1 0 0 15,-4 0 0-15,3-2 0 16,-2 0 0-16,6-5 4 0,3 0-1 15,-1-4-3-15,10-2 0 16,2 0 0-16,-5-3 0 16,7-4 1-16,0 1-1 15,0 1 0-15,0-2-1 16,0 3 0-16,0 0 0 16,23 3 1-16,8-4 0 15,9 0 0-15,4-5-5 16,3 0-18-16,-5 0-12 15,1 0 9-15,-12 0 21 16,-6-6 5-16,-12-1 2 16,-10 3 9-16,3 2 13 15,-4 2-5-15,-2-1 0 0,2 1-16 16,1 0 2-16,-1-5-3 16,-2 1-2-16,7-1-6 15,-1-4-5-15,-4-2-106 16</inkml:trace>
  <inkml:trace contextRef="#ctx0" brushRef="#br0" timeOffset="94374.64">6920 9431 604 0,'0'0'91'16,"0"0"-68"-16,0 0 37 0,0 0-33 15,0 0 2-15,0 0 14 16,-3-3 17-16,3 3-15 16,0 0-6-16,0 0-16 15,0 0-19-15,0 0-4 16,0 0-4-16,0 0 3 16,0 0-9-16,0 0 5 15,0 7-3-15,0 8 8 16,0 7 0-16,0 5 0 15,0 1 2-15,0 4-2 16,0-1-1-16,0 1 0 0,0 3 1 16,3-5 0-1,3 2 1-15,-4-6-1 0,-2-4 1 16,2-3-2-16,-2-7 2 16,2 0-2-16,0-3 0 15,-2 2 1-15,0-4 0 16,0 2 0-16,0-6 0 15,0-1-1-15,0 1 3 16,0-3-4-16,0 0 5 16,0 0-3-16,0 0 2 15,0 0 1-15,0 0-3 16,2 0 0-16,-2 0-36 16,0 0-71-16,0-19-292 15</inkml:trace>
  <inkml:trace contextRef="#ctx0" brushRef="#br0" timeOffset="96691.03">7678 9330 555 0,'0'0'130'0,"0"0"-71"16,0 0 3-16,0 0-24 15,0 0-10-15,0 0 9 16,0-20-18-16,0 17 19 15,0 1-19-15,0-1-9 16,0 1 12-16,0 0-20 16,12 0-2-16,1-1-1 0,5 3 0 15,11 0-3-15,-2 0 1 16,0 0 3-16,-1 0-5 16,-6 0 3-16,-4 0-5 15,-3 0 3-15,-4 9-2 16,-6 1 0-16,-3 4-2 15,0 2 6-15,0 5-1 16,-1-3 3-16,-23 1-3 16,-5-3 1-16,0-1 2 15,0-6-1-15,9-5 1 16,5 0 0-16,3-2-1 16,8 1 1-16,-3-1-2 0,7 0 1 15,0 1 1 1,0 4-8-16,2 2 0 0,21 5 8 15,6-1-1-15,2 1 1 16,0 0-3-16,-2-4-6 16,-4 0 6-16,-8-4 3 15,-8-4 0-15,-5 0-8 16,-4-2 8-16,0 0-2 16,0 3 2-16,0 2-7 15,0 4 6-15,-2 6-1 16,-9 2-1-16,7-3 6 15,-5 5-6-15,4-1 3 16,-6-2 0-16,5 1 4 16,-6 0-4-16,1-2 0 15,-2-8 1-15,4 0 10 0,-4-4 1 16,-11 1-4 0,6 1 4-16,-9-4-9 0,0 2 1 15,2-3-4-15,9 0 0 16,3 0 0-16,5 0 4 15,0 0 15-15,8 0-4 16,0 0 9-16,0 0-4 16,0 0-6-16,-2 0 4 15,2 0-1-15,0 0 6 16,0 0-6-16,0 0 0 16,0 0-1-16,0 0-7 15,0 0 3-15,0 0-2 0,0 0 2 16,0 0-9-16,0 0-3 15,0 0-4-15,0 0-64 16,0-3-89-16,-11-5-571 16</inkml:trace>
  <inkml:trace contextRef="#ctx0" brushRef="#br0" timeOffset="112168.97">4141 3782 258 0,'0'0'149'16,"0"0"-149"-16,0 0 0 16,0 0 0-16,0 0-3 15,0 0 3-15,0 0 6 16,0 0 57-16,0 0-44 15,0 0-9-15,0 0 3 16,0 0-10-16,0 0-2 0,0 0-1 16,0 0-3-16,0 0 3 15,0 0 0-15,0 0 0 16,0 0 0-16,0 0 0 16,0 0 0-16,0 0 0 15,0 0 3-15,0 0-3 16,0 0 0-16,0 0 0 15,0 0 0-15,0 0 0 16,0 0-1-16,0 0 4 16,0 2-6-16,0-2 5 15,-2 4-2-15,-2 0 0 16,-1 2 0-16,5 1 0 0,-4-2 0 16,3 1 1-16,1-5 4 15,-2 4-6 1,-5-3 2-16,7 2-1 0,-2-2 2 15,0 5 33-15,-2-4-19 16,-3 3-10-16,7 2-6 16,-5 1 0-16,3-4 0 15,0-1 1-15,2-1-1 16,-6 2 0-16,6-3 0 16,-1 2 0-16,-1-1 0 15,0 4 1-15,0-1-1 16,-5 1 2-16,0 2-2 15,0-3 7-15,5 0-6 0,0-2 2 16,-2 0-2-16,-1-1-1 16,5-2 0-16,0-1 0 15,0 2 0-15,0 0 0 16,-2 0 0-16,2 0 0 16,-2 3 0-16,-3-2 0 15,3 3 2-15,-6 0-1 16,5 3-1-16,-4-4 0 15,1 3 0-15,-4-1 0 16,6-2 2-16,0-1-2 16,-2 1 1-16,6-2-1 15,0-1-1-15,0 0 1 0,0-2 0 16,-1 3 0 0,-1-1 0-16,2 3 0 15,-4-1 0-15,-2 3 2 0,4-3-1 16,2-1-2-16,-2 4 0 15,-1-2 0-15,3-3 2 16,-1 2-2-16,1-4 1 16,0 0 0-16,0 0 0 15,0 0 0-15,0 0 1 16,-2 0-1-16,2 2 1 16,0-2-2-16,0 0 2 15,0 0-1-15,0 0 1 16,0 0-1-16,0 3 0 15,0-3 7-15,3 2 15 16,10-2-16-16,-6 0-5 0,3 1 10 16,-6-1-7-16,3 0 7 15,2 0-8-15,0 0 5 16,0 0-8-16,2 0-2 16,0 0 2-16,3 0 7 15,1 0-7-15,-2 0 2 16,-1 0-1-16,1 0 1 15,-1 0-4-15,-4 0-1 16,7 0 3-16,-6 0-1 16,3 0 5-16,2 0-8 15,-6-1 3-15,7-1 1 16,4-1 1-16,-1 1-1 16,-4 2 1-16,3-2-1 15,-4 2-1-15,0-2 1 0,3-1 1 16,-1 1-1-16,-1 0 0 15,-3 2 0-15,-4-3 0 16,4 1-1-16,-2-2 1 16,-1 3 0-16,8-2 0 15,3 2-1-15,-2-2 1 16,-2 2 0-16,-1-2 0 16,-3 1 0-16,-2 2-1 15,-3-2 1-15,1 0 0 16,0 2 0-16,2-3 1 15,2 3-1-15,-2 0 0 0,-2 0 0 16,-5 0-1 0,5 0-1-16,-7 0 2 0,0 0 0 15,1 0 0-15,2 0 2 16,-1 0 0-16,-2 0-2 16,0-2 0-16,5 2 0 15,-5 0 0-15,2 0 0 16,-2 0 0-16,2 0 0 15,-2 0-1-15,0 0 1 16,0 0 0-16,0 0-3 16,0 0 3-16,0-3 2 15,0 3-1-15,0 0 11 16,0 0 8-16,0-2-1 16,0 2-16-16,0-2-3 0,0 2 0 15,0 0-5-15,-4 0-21 16,-9 0-68-16,-1-3-220 15</inkml:trace>
  <inkml:trace contextRef="#ctx0" brushRef="#br0" timeOffset="113422.85">4364 3972 82 0,'0'0'288'15,"0"0"-256"-15,0 0-31 16,0 0-1-16,0 0 11 16,0 0 43-16,0 0-4 15,9-12 20-15,-9 10-17 16,0 0-30-16,0 1 3 16,0 1-12-16,0-2-10 15,0 2 2-15,0-3-6 16,0 1 0-16,0 2 4 15,0 0 7-15,0 0-3 0,0 0 3 16,0 0-11 0,0 0 0-16,0 0 8 0,0-2-8 15,0 2 15-15,0-2-5 16,0 0-3-16,0 2 3 16,0 0-3-16,0 0 0 15,0 0-7-15,0-1 1 16,0 1-1-16,0-3 3 15,0 3-3-15,0 0 3 16,0 0-3-16,0-3 0 16,0 3 0-16,0 0 0 15,0 0-3-15,0 0 1 0,0 0 2 16,0 0-1-16,0 0-6 16,0 0 2-1,0 0-3-15,0 0 0 0,0 0-8 16,0 0 16-16,0 7-11 15,0 4 11-15,0-4 0 16,0 3 2-16,-3 2-1 16,0-2-1-16,0 0 0 15,-2 2-1-15,5-3 1 16,-4 0-2-16,2 4 2 16,-2-3 2-16,-1 1-2 15,2-1 0-15,-3 2 0 16,1-1 7-16,2-4-7 15,2 1-5-15,1 0 5 16,0 1 1-16,0-3 0 0,0 2-1 16,0 1-1-16,0-3 1 15,0 2 0-15,0 1 6 16,0-4-6-16,0 2 0 16,-2-1-7-16,0-1 8 15,-3 2-1-15,5-1 0 16,0-2-1-16,0 2 1 15,0-3 0-15,0 4 6 16,0-2-6-16,0 2-6 16,0-3 6-16,0 0-1 15,0-2 1-15,0 0 0 16,0 0-3-16,0-2 3 0,0 2 0 16,0 1 3-16,0 3-3 15,0-3-5-15,0 1 2 16,0-2-2-16,0 0 5 15,0 1-9-15,0-3 9 16,0 0 0-16,0 0 2 16,0 0-4-16,0 0 4 15,0 0-2-15,0 0 0 16,0 0-1-16,0 0 1 16,0 0 1-16,0 0-1 15,0 0 3-15,0 0-1 16,0 0-1-16,0 0-1 15,0 0-96-15,0-7-513 16</inkml:trace>
  <inkml:trace contextRef="#ctx0" brushRef="#br1" timeOffset="134461.79">8415 2930 241 0,'0'0'231'16,"0"0"-164"-16,0 0-20 15,0 0 8-15,0 0-22 16,0 0-15-16,0 0-1 16,0 0 15-16,0 0 2 15,0 0-5-15,0 0-12 16,0 0-7-16,0 0 2 15,0 0-10-15,0 0-2 16,0 0 0-16,0 0 0 0,0 0 0 16,0 0 1-16,0 0 3 15,0-3-1-15,0 2-5 16,0-2 2-16,2 1-1 16,6 0-3-16,3 0 4 15,1 2-1-15,-3 0 0 16,-1 0 0-16,4 0 0 15,-3 0-4-15,-2 0-10 16,2 2 9-16,-3 9-12 16,0-2 6-16,-1 1 10 15,-1 3-2-15,-4-1-3 16,2-1 5-16,-2 3-2 0,0 5 0 16,0-3 4-16,0 2 1 15,0-3 4 1,0-2-5-16,0-1-7 0,-2-3 6 15,0 3 1-15,-5-5 0 16,3 3-1-16,2-2 1 16,-2 0 0-16,-4 2 0 15,5 0 0-15,-2-2 0 16,-4-2 0-16,7 2 0 16,-8-4 0-16,8 2 1 15,-4-2-1-15,-1 0 0 16,5-2 0-16,2 0 8 15,0 0-8-15,0-2 0 0,0 2-8 16,0 1 15-16,0-3-14 16,0 0 14-16,0 3-7 15,0-1 0-15,0-2 0 16,0 0 0-16,0 2 0 16,0 0-6-16,2-2 6 15,13 3 0-15,10-3 5 16,0 0-1-16,-3 0-4 15,5 0-2-15,-5 0 1 16,-4 0 0-16,0 0 1 16,-3-3 0-16,4-1 1 15,-3-1-8-15,-1 5 13 16,0-5-12-16,-9 1 9 16,4 2-6-16,-6 2 6 15,-4 0-7-15,0 0 11 0,0 0-7 16,0 0 12-16,0 0-12 15,0 0-4-15,0 0 4 16,0 0 4-16,0 0-4 16,0 0-10-16,0-8-70 15,0-2-317-15</inkml:trace>
  <inkml:trace contextRef="#ctx0" brushRef="#br1" timeOffset="135596.29">8922 2799 424 0,'0'0'229'0,"0"0"-205"16,0 0-19-16,0 0 28 15,0 0-17-15,0 0-16 16,0-3 0-16,0 3 2 15,0 0-2-15,0 0 14 16,0 0-13-16,0 0-1 0,0 0-8 16,0 0 1-16,0 13 7 15,-11 3 4-15,3 1-3 16,-4 3-2-16,1-5 1 16,-2-1 0-16,6 0 0 15,0-2-4-15,5-2 7 16,0 1-3-16,0-3 1 15,0-1-1-15,2 2-1 16,-5 1 1-16,5-2 0 16,0-3-4-16,0 4 4 15,0-4 0-15,0 3 1 16,5 1 2-16,8-2-3 16,-2 2 1-16,7-3 1 15,0-1-2-15,-3 2 1 0,3-2-1 16,7-3 1-16,0-2 6 15,2 0-7-15,3 0 0 16,-1 0 0-16,2 0 0 16,-4-2 1-16,0-5-1 15,-10 1-1-15,-5 2-7 16,-8-2-2-16,-4 4-1 16,0-3 10-16,0 0-24 15,0 1 19-15,-9-3 6 16,2 2-1-16,-4 0 1 15,0 2-1-15,5-1 1 16,-6 1 3-16,6 2-2 0,-1-2 9 16,3 2 18-16,4 1-3 15,0 0-17-15,-3 0-8 16,3 0 0-16,0 0-2 16,-4 0-3-16,4 8 1 15,0 6 4-15,0 0 0 16,0 4 0-16,0 1-2 15,0 4 1-15,0-3 2 16,0 2-1-16,-2 0 1 16,2-2 0-16,0-2-1 15,0 2-1-15,0 0 0 16,0-4 0-16,0 2 2 16,0-4 4-16,0-2-5 0,0-2 0 15,0-4 1 1,0-2-2-16,0-1-1 0,0-2 2 15,0-1 0-15,0 0 6 16,0 0 10-16,0 0-7 16,0 0-1-16,0 0-8 15,0 0-6-15,0-5-89 16</inkml:trace>
  <inkml:trace contextRef="#ctx0" brushRef="#br1" timeOffset="139300.91">8708 4676 347 0,'0'0'115'0,"0"0"-84"16,0 0-29-16,0 0-1 16,0 0 11-16,0 0 22 15,0 0 0-15,29-17-16 16,-29 17 58-16,0-3-30 16,2 1-9-16,4-2-13 15,-2 0-23-15,0 0 0 16,9 0-1-16,-1 2-1 15,1 0 1-15,3 0 1 16,-3 2-1-16,0 0-6 16,1 0 5-16,-1 0-2 15,1 0 1-15,-6 2 2 16,3 6-3-16,-1 2-1 16,-4 0 4-16,-6 2-3 0,6 2 3 15,-6 1 0-15,0-1 0 16,0 5-1-16,0-3 1 15,0 0 1-15,0 3-1 16,-6-1-4-16,-7-2 4 16,-1 1-4-16,-1 0 5 15,1-4-2-15,-1 1 0 16,1 3 1-16,-1-2 2 16,-1 1-2-16,3-5-2 15,-1-2 2-15,1 0 2 16,9-6-2-16,0 2 0 15,-2-5-2-15,6 2 2 16,0-2 0-16,0 0 0 0,0 0-1 16,0 0 1-16,0 0 0 15,0 0 0-15,0 0 0 16,12 0 0-16,12 0 1 16,6 0 5-16,-1 0-6 15,4 0-2-15,-2 0-1 16,3-2 1-16,-5-3-4 15,-2 4 6-15,-8 1-1 16,-3-2 1-16,-7 0 1 16,-3 0 0-16,-6 0 1 0,0 2-2 15,0 0 5 1,0 0-1-16,0 0 11 0,0 0 6 16,0 0-5-1,0 0-2-15,0 0-9 0,0 0-4 16,0-3-1-16,0 3-9 15,0-1-59-15,0-7-108 16</inkml:trace>
  <inkml:trace contextRef="#ctx0" brushRef="#br1" timeOffset="140350.82">9194 4566 503 0,'0'0'64'16,"0"0"-52"-16,0 0 27 16,0 0 6-16,0 0-36 15,0 0-8-15,0 0 3 16,0 0 6-16,0-2 47 16,0 2 1-16,0 0-33 15,0-2-10-15,0 2-9 16,0-2-6-16,10-3 0 15,7 5-5-15,1-3-3 16,9 3 4-16,-10 0 1 0,4 0 0 16,-3 0-1-16,-7 3-4 15,-3 6 3-15,1 1 1 16,-6 2 2-16,-3-2 2 16,0 2-5-16,0 2 5 15,0 0-2-15,-14 2 2 16,-1-4 0-16,1 2 0 15,-1-4 0-15,-1-2 0 16,-3 2-3-16,-2-4 6 16,5 2-4-16,-1-4 2 15,5 1-2-15,6-4 1 16,1 1-3-16,3-2 4 0,2 0-4 16,0 2-2-16,0-2-4 15,0 2-5-15,13 2 3 16,9-1 6-16,-1 4 5 15,4-1 0-15,-6 1-3 16,2-2-2-16,-4 2 2 16,-3 0 3-16,-8-2-5 15,3-4 3-15,-7 2 2 16,1 1-1-16,-1 1 4 16,3 2-9-16,-1 2 5 15,-2 3-2-15,-1-2 2 16,5 5 1-16,-6-1 0 15,0-2-10-15,0 0-6 0,0-4 16 16,0-3-3-16,0 0 7 16,-7-3 0-16,3 0-1 15,-8-2-1-15,1 1 7 16,-4-1 7-16,-2 0-7 16,5 0 7-16,-2 0-10 15,0 0 16-15,11 0 9 16,-7 0-21-16,8 0-4 15,-2 0-3-15,-3 0 2 16,5-1-3-16,2 1 1 16,0-2-1-16,0 0-2 15,0 2-11-15,0-2-52 0,0-6-126 16</inkml:trace>
  <inkml:trace contextRef="#ctx0" brushRef="#br1" timeOffset="143500.94">8869 6724 561 0,'0'0'21'0,"0"0"-17"16,0 0 11-1,0 0 39-15,0 0-31 0,0 0-6 16,0-29-3-16,0 19 24 15,5 0-10-15,1 0-8 16,5 2-13-16,1 1-5 16,0 2-2-16,3 1 0 15,0 4-3-15,1 0-1 16,-3 0 2-16,-7 0-7 16,6 0 4-16,-8 6 4 15,-4 9 0-15,0 2-3 16,0 7 2-16,0 2 1 15,0 2 2-15,0 3-2 0,-4-2 1 16,-6 1 0 0,2-2 0-16,-5-1 0 0,-1-2 0 15,1-8 0-15,1-1 0 16,-1-2 1-16,7-2-1 16,-4-4 0-16,-1 0-1 15,9-2 1-15,0 0 1 16,2-2-1-16,0-2 0 15,0 0 0-15,0 1 0 16,0 0 0-16,15 1-1 16,10-4 2-16,4 0 2 15,2 0-3-15,0 0 0 16,-2 0-4-16,-4 0 4 0,-7-4 0 16,-3 0 1-16,-4 0-1 15,-6 2 3-15,-1 2 12 16,1 0-6-16,-3-2-5 15,5 0-2-15,2-1 2 16,-2 0-2-16,-1 1-1 16,5 0-1-16,-8 2 1 15,12 0-1-15,-4 0 0 16,1 0-13-16,-4 0-59 16,3-8-201-16</inkml:trace>
  <inkml:trace contextRef="#ctx0" brushRef="#br1" timeOffset="144174.76">9520 6659 588 0,'0'0'129'0,"0"0"-121"16,0 0-7-16,0 0 2 0,0 0-3 16,0 0 0-1,-9-9 0-15,3 9 0 0,-4 0 2 16,-3 0 5-16,-2 5 13 15,3 3-6-15,-2 0-10 16,6 3-3-16,-1 1 2 16,2-3-3-16,0-1 0 15,7 1 0-15,0-1 0 16,0 4 0-16,0 2 1 16,0-1-1-16,0 4 0 15,0-1 0-15,10-2 2 16,-6-3-2-16,7 0-3 15,-5-5-1-15,6-1 0 0,1 0 3 16,3-3 1-16,-1-2 0 16,8 0 0-16,-1 0-3 15,3 0 2-15,-1-12-18 16,-4-2 2-16,1-7 3 16,-8 0-13-16,-5-1-6 15,0 0 33-15,-6 1 0 16,-2 2 25-16,0 1-19 15,0-1 15-15,0-3-20 16,0 0-1-16,0-2 0 16,-7-2 7-16,2 1-7 15,-6 4-1-15,5 4 1 16,-3 2 2-16,-5 5 7 16,1 1 0-16,-3 4 11 0,1 3-15 15,-1 2-4-15,1 0-2 16,3 0 1-16,1 0-3 15,6 0-88-15,2 0-204 16</inkml:trace>
  <inkml:trace contextRef="#ctx0" brushRef="#br1" timeOffset="147692.78">9503 6479 474 0,'0'0'28'16,"0"0"-28"-16,0 0 0 0,0 0-6 15,0 0-14-15,0 0 9 16,-8 4 11-16,8-4 8 16,0 0 38-16,0 0 9 15,0 0-43-15,0 0-12 16,0 0 0-16,0 0 0 15,0 2 0-15,0-2 0 16,0 0 0-16,0 1 0 16,-2 3-1-16,0 5 1 15,0 0 0-15,-5 3 1 0,7-1-1 16,-4-1 0-16,2 0-1 16,-7-2 1-16,8 2 2 15,-1-1 7-15,-2 2-8 16,-3 4 8-16,1 6-7 15,-4 1-2-15,4 2 1 16,-3 0 0-16,0-2 6 16,6-1-11-16,3-5 7 15,0 0-3-15,0-2 2 16,0 2 28-16,0-2-25 16,0-3 2-16,0 4-4 15,0-1 0-15,0 0 2 16,0 0-5-16,0-1 0 15,0-2-1-15,0-1 1 16,0-2 0-16,10-2 0 0,-6-2 0 16,-4 0 1-16,2-1-1 15,5 2 6-15,-3-1-2 16,0-1 1-16,8-3 1 16,2 3 5-16,12-3-6 15,-1 0 1-15,-1 0-5 16,1 0-1-16,-1-3 0 15,-4-2 0-15,-6-2 0 16,-1 0 1-16,-3-3 2 16,3-5 3-16,-7-2-4 15,9-3 4-15,-3-5 0 16,-1-2 2-16,-5-2-8 0,4-3 21 16,-6 1-9-1,5-2 8-15,-5 1-6 0,4 2-7 16,-2 1-2-16,-4 3 0 15,0 5 7-15,-2 3-9 16,0-1 5-16,0 2 1 16,0-1-4-16,0 0-1 15,-2 0-3-15,-12 4 4 16,6 2-5-16,-3 3 3 16,-2 6-3-16,3-1 0 15,8 4 0-15,-2-3 0 16,-3 2-2-16,4 1 2 15,3 0-5-15,-2 0-1 0,0 0-28 16,-8 6-122 0,5 3-37-16</inkml:trace>
  <inkml:trace contextRef="#ctx0" brushRef="#br1" timeOffset="148634.6">8708 8657 156 0,'0'0'451'0,"0"0"-394"0,0 0-47 16,0 0 40 0,0 0-22-16,0 0-8 0,0 0-17 15,0 0 3-15,0 0-4 16,0 2 0-16,0 3-2 16,0 6 0-16,0 0 0 15,0 8 0-15,0-2 0 16,0 8 0-16,0-2 1 15,2 4-1-15,3-1 0 16,-2 0 1-16,1-3-2 16,-4-6 1-16,0-3-3 15,2 1 1-15,-2-6 2 16,7 3-1-16,-1 0-10 16,-4-2-41-16,8-6-64 0,-8-4-191 15</inkml:trace>
  <inkml:trace contextRef="#ctx0" brushRef="#br1" timeOffset="149208.56">8947 8604 628 0,'0'0'109'0,"0"0"-79"15,0 0 21-15,0 0-27 16,0 0-23-16,0 0 0 0,0-3 0 16,0 3-2-16,0 0 2 15,0 0-1-15,0 0 6 16,0 0-3-16,0 0-3 15,0 7 0-15,4 12-1 16,4 3 1-16,-4 2 0 16,0 1 1-16,-4 3-1 15,2 2 0-15,3-4-1 16,-4 1 1-16,-1-5 0 16,3-4 1-16,-1-2-1 15,-2-2-1-15,2-2 1 16,4-4 0-16,-6-1 1 15,0-2-2-15,0-3 1 16,0 0-3-16,2-2-1 16,0 0-9-16,2 0-42 0,-2 0-85 15</inkml:trace>
  <inkml:trace contextRef="#ctx0" brushRef="#br1" timeOffset="177532.33">16531 1146 515 0,'0'0'101'0,"0"0"-100"16,0 0-1-16,0 0 47 15,0 0-15-15,0 0-28 16,0 0 3-16,0 0 26 16,0 0-16-16,0 0 12 0,0 0-5 15,0 0-23 1,0 0 4-16,0 0 1 0,0 0-4 15,0 0 2-15,0 0-3 16,0-3 1-16,2-4-4 16,12 4 1-16,3-3 1 15,8 1 2-15,-5 4-2 16,2 1-3-16,-4 0 3 16,-3 0-6-16,-1 0-2 15,-3 0-1-15,-2 6 5 16,-1 8-4-16,-3 0 4 15,2 4 2-15,-7 3-1 0,0 0-1 16,0 3 4 0,0 0 1-16,-13 2-1 0,-3 0-2 15,-4 1 2-15,2 0-2 16,0 2 2-16,-4-1-4 16,4-3 4-16,3 0 0 15,-3-4 0-15,5 0 0 16,-1-5 0-16,3-4 0 15,1-3 1-15,6 0-1 16,1-4 0-16,3 0-1 16,0-1 1-16,0 2 1 15,0 0-1-15,13 0 2 16,4-1 3-16,12-2-5 16,0-3 0-16,0 0-2 15,0 0-7-15,-2 0-10 0,0 0 19 16,-10-3-1-16,-3-4 1 15,-4 5 3-15,-5 0-3 16,-1 0 21-16,4 2-21 16,-6-2 13-16,-2 0-8 15,1 2-3-15,7-3 8 16,-4 3-3-16,-2-1-7 16,0 1 0-16,6-2-1 15,-6 2 1-15,2 0-18 16,5 0-57-16,-1-9-130 15</inkml:trace>
  <inkml:trace contextRef="#ctx0" brushRef="#br1" timeOffset="178422.94">17222 1071 422 0,'0'0'150'0,"0"0"-150"15,0 0-2-15,0 0 2 16,0 0 0-16,0 0 2 15,0 0-4-15,-115 7 4 0,112 3-2 16,-4 1 2-16,5 0 0 16,-3 1-2-16,-2 5 5 15,5 1 0-15,2-2-5 16,0 5 1-16,0-4 1 16,0 3-2-16,0 1 5 15,14 2-4-15,3 3 3 16,6-2-3-16,-1 2 3 15,0-1-1-15,-4-1-3 16,-3-1 1-16,-3 0 0 16,1 1 0-16,-9-2-1 15,3 0 0-15,-4-4 5 16,-3-7-11-16,0 1 12 16,0-3-3-16,0-4 4 15,-14 0 23-15,-1-1-10 0,-8-2-11 16,3 2 2-16,-6-4-9 15,1 0 4-15,4 0-2 16,7-6 18-16,-2-12-21 16,9-3 5-16,7-7-1 15,0 1 0-15,11-4-5 16,15 4 0-16,2 3 0 16,-1-1-2-16,-3 7 0 15,0 3-2-15,-1-2-3 16,-8 3-6-16,-1 0-5 15,-6-1 13-15,2-2 2 16,-6-3 3-16,5-1 5 0,-9 0-2 16,0-4-2-16,0 4 9 15,0 1 8-15,0-2-16 16,0 4 1-16,-11 2 1 16,5 4-2-16,-4 1-1 15,1 6-1-15,3 1 0 16,-6 4-2-16,6 0-19 15,-7 0-39-15,0-5-42 16</inkml:trace>
  <inkml:trace contextRef="#ctx0" brushRef="#br1" timeOffset="180139.66">17398 888 502 0,'0'0'44'15,"0"0"-42"-15,0 0 24 16,0 0 9-16,0 0-2 15,0 0-24-15,-120-58 4 0,106 50 13 16,-2 2-9 0,5 2-5-16,-4 0-1 0,0 2 1 15,3 1-7-15,-4 1-5 16,1 0 0-16,-8 0 0 16,3 0 0-16,-2 0-1 15,2 0 0-15,-7 0 1 16,1 0-1-16,6 1 2 15,-7 1-2-15,0 4 2 16,1-1-5-16,-2-2 4 16,-1 1-1-16,2 1 1 15,-4 4 0-15,2-3 0 16,0-1 2-16,1 2 2 0,8 1-4 16,-7-2 0-1,4-1 0-15,3 2 0 0,-4 1 0 16,6 0 0-16,3 2 0 15,-3 3-7-15,-1-1 6 16,3 0 1-16,3 3 0 16,-2-1 4-16,1 6-4 15,-5 0 0-15,1 5-1 16,-7-2 1-16,1 1 0 16,6 1-1-16,-2-3 2 15,2-2-2-15,7-2 1 16,0 0-4-16,0-3 2 15,-1 2 2-15,6-1 5 16,-1 0-5-16,3 0-3 0,-6 2 3 16,4 0 0-16,2 2 1 15,-5 0-1-15,-1 4 0 16,4-2-1-16,2 2 1 16,-3-3 0-16,5-6-3 15,2 2 6-15,0-2-3 16,0 4 2-16,2-2 0 15,9 1-1-15,-5 3-1 16,4-3 0-16,1 0-1 16,-3-1 0-16,2 0 1 15,1 1 2-15,-5-4-1 16,4-2-2-16,-4-1 1 16,6 0 0-16,10 1 0 0,-3 0 15 15,8 1-11 1,2 0-4-16,-2-1 9 0,0 0-9 15,-7 0-7-15,5-3 7 16,-8-4 3-16,8 0 3 16,-7-1-6-16,-1-3-2 15,4 3 2-15,-6 2 0 16,-1-3 0-16,-6 1 0 16,2-3 0-16,5 1 0 15,0-2 0-15,1 2-4 16,9-2 8-16,0 0-2 15,-4 0 0-15,6 0 1 16,2 0-6-16,-2 0 5 0,2 0-2 16,0 0 0-16,0-2-2 15,0 0 1-15,-3 1 1 16,2-3 0-16,-1-2 5 16,1-1-4-16,3-1-1 15,3 1 0-15,-3-6 2 16,-5 1 2-16,-1 2 9 15,-9 0 6-15,1 0-17 16,-1 3-1-16,3-3 0 16,-4-1 1-16,3-1-2 15,-5-4 0-15,3 2 2 16,-3 0 0-16,0 0 3 16,-1 3-5-16,1-3 2 15,-4 5 0-15,2-5 1 0,2 0-3 16,-1-2 1-16,-6-2-1 15,5-4 0-15,1-1 0 16,1-4 0-16,-5-2-1 16,6 2 2-16,-1 1-2 15,-1 1 1-15,-1 6 0 16,-5-2 2-16,1 3-2 16,-2 0 2-16,-3 2-2 15,0 0 0-15,2-1 2 16,-1-2 5-16,-1 3-5 15,-2-2-2-15,0 0 0 16,0-3 1-16,0 4 5 0,0 1-12 16,0 0 13-16,0 2-12 15,-9 2 6-15,5 1-2 16,-1 2 0-16,-6-1-1 16,4-1 2-16,1 1 1 15,2 3-1-15,-6-4-1 16,8 3 1-16,-7-2 0 15,5 5 0-15,2-2 1 16,-6 2-1-16,3-2 6 16,2-1-5-16,-4 0-2 15,3-1 3-15,-3 2-3 16,0 2 4-16,-2-2 2 16,3 3-5-16,-8 1 0 0,5-4 0 15,-4 5-4-15,4-4 5 16,0 2-1-16,3 2 0 15,-1 0 0-15,5-2 0 16,-1 2 4-16,3-1-3 16,-2 3-1-16,2-3 8 15,-7 3-8-15,5-2 0 16,0 2 0-16,2 0-1 16,0 0-3-16,-2 0-18 15,-9 0-80-15,-1 0-41 16</inkml:trace>
  <inkml:trace contextRef="#ctx0" brushRef="#br1" timeOffset="190872.71">1143 3942 356 0,'0'0'107'16,"0"0"-76"-16,0 0 37 15,0 0-21-15,0 0 3 0,0 0-24 16,0 0-4-1,-8-7 0-15,8 7-4 0,0 0-3 16,0 0-14-16,0 0 9 16,-1 0-10-16,-1 0-6 15,-5 3 4-15,2 14-1 16,-4 4 3-16,-1 5-2 16,-4 2 5-16,1 2-3 15,1-2 0-15,-1 2 0 16,4-2-1-16,-7-3 1 15,10-1 0-15,-5-2-2 16,4-6 2-16,-2-2 0 16,5-4 0-16,-1-6 0 15,5-2 2-15,0-1-2 0,0-1 1 16,0 0 5-16,0 0 3 16,0 0-1-16,0-17-5 15,0-5-3-15,0-4-4 16,12-6-4-16,5-3 6 15,-4 2-9-15,6-4 5 16,-9 5 3-16,9 2-3 16,-7 0-29-16,5 6-20 15,-4-1 35-15,-2 6 17 16,-1 3 3-16,-2 5 0 16,-2 8 0-16,2 1 1 15,-2 2-1-15,3 0-14 16,-3 0 12-16,0 0 1 0,0 0 1 15,-4 10 8 1,1 5-6-16,3 6 5 0,-4 5-5 16,4 2 2-16,2 4 1 15,-2 3-4-15,3-6-1 16,-3 0 2-16,4-3-2 16,-4-5 0-16,-1 0-1 15,-3-4 1-15,0 0 3 16,-2-1-3-16,0-3 0 15,0 2-2-15,0-6 2 16,0 0 7-16,0-1-7 16,0-4-5-16,0-2 3 0,0 0 2 15,0-2-12 1,0 0 4-16,0 4-20 0,0-4-40 16,0 0-156-16</inkml:trace>
  <inkml:trace contextRef="#ctx0" brushRef="#br1" timeOffset="191238.2">1045 4100 261 0,'0'0'352'0,"0"0"-324"16,0 0 13-16,0 0 26 16,0 0-23-16,0 0-37 15,0-16-5-15,8 13-2 16,6 0-1-16,8 1 0 15,0 0-3-15,-1 2 3 16,0 0-1-16,-7 0 1 0,-1 0-23 16,-3 0-3-1,-6 0 13-15,-3 0-9 0,9 0-8 16,-4 0 0-16,2-1-155 16</inkml:trace>
  <inkml:trace contextRef="#ctx0" brushRef="#br1" timeOffset="192798.18">1002 5865 355 0,'0'0'69'15,"0"0"-41"-15,0 0 39 16,0 0-24-16,0 0-6 16,0 0-19-16,0 98-6 15,5-73-2-15,2 1 18 16,1-1-17-16,-1 3-2 0,-2 1-8 15,1 0 1-15,-1 0 0 16,1-3-1-16,-4-3-1 16,5-9 0-16,-2 1 0 15,-3-7 3-15,3-4-6 16,-5 1 3-16,2-5-3 16,-2 0 6-16,0 0-2 15,0 0 7-15,0-9 0 16,0-11-8-16,0-6 0 15,0-6-1-15,0-2 1 16,0-4 0-16,0 1 0 16,0 4 7-16,4 1-5 0,0 5 13 15,3 1 7 1,-1 3-1-16,2-3-14 0,0 5-7 16,-1-2 0-16,0 2 0 15,2 3 0-15,0-1 0 16,-3 8 0-16,2-1 1 15,-2 6 0-15,-2 0 0 16,9 2-1-16,1 2-2 16,1 2 2-16,1 0 0 15,7 0 0-15,-4 0-5 16,2 6 5-16,-1 8-3 16,-5 4 2-16,-4 4-1 15,-6 3 2-15,0 1-2 16,-5-3 2-16,0 0 0 15,-5-2-9-15,-9-5 9 0,4-4 1 16,-4-3-1 0,5-4 1-16,3-1 7 0,3-1-8 15,1-2-3-15,2 2 2 16,0 1 0-16,0 1-2 16,0 5 2-16,9 3 1 15,13 1 1-15,1 0 3 16,5 2-8-16,-5 1 4 15,-3 2 0-15,-7 1-1 16,-3-2 7-16,-3-2-13 0,-4 1 13 16,-3-3-14-1,0-3 8-15,0-2-2 0,0-2 0 16,-8-2 2-16,-13-2 0 16,-1-1-7-16,-5-2 5 15,-2 0-19-15,-8 0-21 16,3 0-8-16,-6-5-78 15</inkml:trace>
  <inkml:trace contextRef="#ctx0" brushRef="#br1" timeOffset="193855.78">1234 7786 622 0,'0'0'93'0,"0"0"-84"15,0 0 25-15,0 0 18 16,0 0-31-16,0 0-19 16,-13-14 0-16,1 14 1 15,-5 0 3-15,-1 0-5 16,-3 10 14-16,3 1-11 16,1 4 9-16,4-1-9 0,-1 4 8 15,1 2-12 1,2-2 1-16,4 3 8 0,-2-4-5 15,3 3-2-15,4-2-2 16,-1 5-3-16,3-3 3 16,0 3 1-16,0-4 2 15,7 0-3-15,13-4 0 16,2-1 3-16,3-6 1 16,6-2-4-16,-1-4-1 15,2-2-4-15,-4 0-1 16,-2 0-3-16,-8-13 1 15,-5 1 4-15,-4 3-1 16,-5-3 5-16,1 6 10 16,-5 0-10-16,2 0 4 0,-2 4-1 15,0-3-6 1,0 4-33-16,0-1-163 0</inkml:trace>
  <inkml:trace contextRef="#ctx0" brushRef="#br1" timeOffset="194681.93">1125 9537 737 0,'0'0'101'0,"0"0"-89"16,0 0-11-16,0 0 21 16,0 0-21-16,0 0-2 15,0 0 0-15,0 0 1 16,7 6 7-16,-4 10 19 15,0 3-12-15,2 8-9 16,-3 1-3-16,0 7-1 16,-2 0 0-16,2 0-1 0,-2 1 0 15,2-9-1-15,-2-3 1 16,2-5-2-16,-2-9 1 16,0-4 1-16,0-1 4 15,0-5-4-15,0 0 0 16,0 0-3-16,0 0 3 15,0 0-33-15,0 0-59 16,0 0-98-16</inkml:trace>
  <inkml:trace contextRef="#ctx0" brushRef="#br1" timeOffset="195400.29">1065 9443 669 0,'0'0'38'15,"0"0"-26"-15,0 0 23 16,0 0-24-16,0 0-8 15,0 0-2-15,65-11 18 16,-50 11-3-16,5 0 5 16,5 0-19-16,-1 0 4 15,0 0-2-15,3 3-4 16,-4 8-2-16,-3 3-2 16,-3 5-1-16,-3-1 4 15,-3 2 1-15,-4 4 0 16,-5-1 0-16,0 3 1 0,-2-1-1 15,0-1 0 1,0-2-1-16,0-1 1 0,0 0 0 16,0 2 0-16,0 3 1 15,-2-3-2-15,-7 3 6 16,-2 3 2-16,2-3-1 16,-2 1-3-16,0 0-1 15,-3-5-2-15,3-4 2 16,0-6 1-16,0-6 6 15,-2 0-6-15,-1-4 3 16,-1-2-5-16,-3 0 1 16,-1 0 4-16,2 0-6 0,-1 0 1 15,3-12-1 1,-1-2 2-16,3 3-8 0,1-6 2 16,3 2-7-16,2 8-13 15,4-3-65-15,-2 3-109 16</inkml:trace>
  <inkml:trace contextRef="#ctx0" brushRef="#br2" timeOffset="-166228.25">6069 11673 481 0,'0'0'72'15,"0"0"-55"-15,0 0 28 16,0 0-10-16,0 0-8 15,0 0-25-15,0 0 3 0,-2 0 5 16,2 0 0-16,0 0 5 16,-5 0-4-16,5 0 21 15,0 0-13-15,0 0-9 16,0 0-10-16,0 0 0 16,0 0-2-16,0 0-1 15,0 0 0-15,0 0 0 16,0 0-2-16,-2 0-5 15,0 0 1-15,0 16 9 16,0 0-1-16,-3 4 0 16,5-1 1-16,0 5-1 15,0 1 1-15,0 3-3 16,0-2 3-16,0 2 0 16,0-2 0-16,0 0-1 15,0-2 1-15,0 1 0 0,0 0 0 16,0 3 0-16,0-2 0 15,0 4 0-15,0-1 0 16,0-3 0-16,0 2-1 16,0-2 1-16,0 1 0 15,0-1 1-15,0 3-1 16,0 0 0-16,0 0 0 16,0 1 0-16,-2-2 1 15,2 1-1-15,0-4 0 16,0 1 3-16,0-1-3 15,0-1 0-15,0 2 1 16,0 2-1-16,0 0 0 0,0 2 0 16,0 0 0-16,0 0 0 15,0 0 0-15,0-2 0 16,0-2-1-16,-4 2 2 16,-1-3-1-16,-2 0 1 15,3-1-1-15,-3 2 5 16,7 1-4-16,0-1-1 15,0 4-3-15,0-2 3 16,7 2 7-16,-1-1-5 16,1 0-2-16,-3 0 0 15,-1-3-5-15,-3-3 5 16,2 2 0-16,-2-2 7 16,5 1-5-16,-5-3-2 0,2-1-2 15,0-3 2 1,-2 2 2-16,0 3-2 0,2 0 0 15,-2 0 0-15,2-1 4 16,-2 4-2-16,5-3 0 16,-1 2 2-16,1-2-8 15,2 1 10-15,-3-2-5 16,-4-1-1-16,2 2 0 16,-2-2 0-16,0 3 1 15,0-1-2-15,0 2 2 16,0-1-2-16,0 3 1 15,0 1 0-15,0-3 0 0,0 0 0 16,0-4 0 0,0 1 1-16,0 0-2 0,0-1 2 15,0 0-1-15,0 0 0 16,0 3 0-16,0 2 0 16,0 3 0-16,0 5 0 15,0 2 4-15,0 2-3 16,0 1 0-16,-2-2 1 15,-9-2-1-15,4-2 3 16,0-1-2-16,7-1 5 16,-2-1-6-16,2 0-1 15,0-4 1-15,0 5-1 16,0 2 0-16,0 3 1 16,0 9-1-16,-11 2 0 15,5 3 0-15,-6-6 0 0,1-7 0 16,5-4 0-16,-4-1 0 15,10-1 0-15,0 2 0 16,0 0 0-16,0 3 1 16,0 2-1-16,0-2 0 15,0 2 0-15,0-1 1 16,0 1-1-16,0-4-1 16,0 7 1-16,-4-1 0 15,-5-5 0-15,-5 0-13 16,8-6 11-16,-3-4 2 0,5 0 3 15,0 6-2 1,-2-4 1-16,6-2-2 0,0 4 6 16,0-5-5-16,0-2-1 15,0 0 0-15,0-3 0 16,0 1 0-16,0 2 0 16,0-1 0-16,0 2 0 15,0-3 0-15,0 4 1 16,0-3-1-16,0 3 1 15,0 0 0-15,0-5 3 16,0-1-4-16,0-2-1 16,0-1 1-16,0 4 0 15,0 0 1-15,0 4 0 16,6 0 0-16,-4 2 0 16,0-2 0-16,2 10-1 0,-4-1 0 15,0-1 0 1,0 2 0-16,0-6-1 0,0 0 1 15,0-6 0-15,0 3 1 16,0-6-1-16,0 1 0 16,0-2 0-16,0 0-1 15,0-4 1-15,0 1 0 16,0-1 1-16,0-5-1 16,0 1 2-16,5-2-2 15,-5 2 0-15,0-4 3 16,2 5 4-16,-2-4-4 15,2-1 13-15,-2 1-6 0,0-3 7 16,0-2-17-16,0 0 3 16,0 0-2-16,0 0 3 15,0 0-4-15,0 0 0 16,0 0 6-16,0 0-6 16,0 0 0-16,0 0-2 15,0 0-28-15,0-33-111 16</inkml:trace>
  <inkml:trace contextRef="#ctx0" brushRef="#br2" timeOffset="-163700.41">6100 11710 440 0,'0'0'39'16,"0"0"-39"-16,0 0 0 15,0 0 0-15,0 0 1 0,0 0-1 16,5 0 1 0,0-2 17-16,-1 2 36 0,-4 0-18 15,4 0-26-15,2 0 0 16,1 0-1-16,5 0-7 16,3 0-4-16,3 0 2 15,9 0-1-15,4 0 1 16,3 0 0-16,-1 0 1 15,0 0-1-15,3 0 2 16,-1 0-4-16,4 2 4 16,-1 0-4-16,1 3 4 15,9-4-4-15,-6 3-5 16,3-1 6-16,-1 1-5 16,-1-3 4-16,1 4 2 15,1-3 0-15,-3-2-6 0,-2 3 5 16,-5 0 1-16,0-2 0 15,-2 3-3-15,-2-4-6 16,-1 3-11-16,9-1 12 16,-1-1 8-16,-1 1 0 15,8 3-1-15,5-3 2 16,-2 0-2-16,4-2 2 16,-4 0 0-16,-3 0-1 15,2 0-1-15,0 0 1 16,-3 2 1-16,1-2-1 15,-1 0-5-15,0 0 5 16,9 1 0-16,-7-1 2 0,-1 5-1 16,-3-3 4-16,2-1-2 15,-3-1-3-15,1 0 0 16,3 0 0-16,4 0 0 16,0 0 0-16,-5 0-1 15,1 0 2-15,2 0 3 16,-2 0 2-16,0 0 4 15,1 0-6-15,0 0-4 16,3 0-3-16,-4 0-3 16,0 0 6-16,-3 0 2 15,-1 0 5-15,1-3 3 16,-2-2 23-16,-2 4-23 16,2 1-10-16,0 0 5 0,1 0-10 15,1 0 9 1,3 0-6-16,3-2 4 0,4 0-1 15,-4-3 5-15,4 1 9 16,-5 3-6-16,-2-1-2 16,1 2-6-16,-4 0-1 15,-2 0 3-15,-1 0-3 16,-5 2 3-16,6-1-6 16,-3-1 5-16,0 0-2 15,2 0 1-15,1 0 0 16,-5 0 11-16,6 0-9 15,-3 0 4-15,-4 0-7 0,-2 0 0 16,2 0 0-16,-5 0 0 16,-7 0 1-16,7 0-1 15,-4-3 0-15,1-5 0 16,1 2 3-16,4-1-3 16,0 2 0-16,0 2 0 15,6 3 0-15,-2 0 0 16,5 0 2-16,0 0-5 15,-4 0 0-15,4 0 0 16,-3 0-1-16,1 0 4 16,3 0-2-16,-1 0-5 15,-2 0 6-15,-5 0-1 16,-4 3 2-16,-4-2-2 16,-5-1-4-16,-7 0 3 15,1 0 3-15,-4 0-2 0,-1 0 1 16,3 0 1-16,1-1 2 15,1-6-1-15,1 3-1 16,1 0 0-16,-1 2 1 16,-1 1-2-16,-1 1 1 15,-6 0 0-15,-4 0-7 16,0 0-10-16,-3 0-1 16,0 0 15-16,0 0 3 15,2 0 24-15,-2 0 4 16,0-2-10-16,0-3-18 15,0-6-77-15</inkml:trace>
  <inkml:trace contextRef="#ctx0" brushRef="#br2" timeOffset="-161623.39">6029 16240 175 0,'0'0'68'0,"0"0"-35"16,0 0-15-16,0 0 28 15,0 0 4-15,0 0-23 16,0 0-27-16,-11 7-21 16,9-5-52-16,-2 5-149 15</inkml:trace>
  <inkml:trace contextRef="#ctx0" brushRef="#br2" timeOffset="-159884.34">6029 16240 343 0,'-25'25'110'0,"25"-25"-81"16,0 0 7-16,0 0 20 15,0 0-34-15,0 0-21 16,0 0-1-16,0 0 0 16,0 0 2-16,0 0 5 15,0 0 31-15,0 0-16 16,0 0 16-16,0 0-8 15,0 0-3-15,0 0-17 16,0 0-9-16,0 4 0 0,0 1 5 16,0 4 2-16,0 1-4 15,0 2 7-15,0-2-10 16,0 0-2-16,8 4 0 16,-6-2 1-16,-2 4 2 15,2 4 9-15,0 2-6 16,-2 2-5-16,6 0 2 15,-3 2 2-15,-1-3-4 16,2-4-5-16,-4-1 5 16,5-4 0-16,0-5 0 15,-5-4 0-15,1-1 0 16,-1-1 5-16,0-3-5 16,0 1 0-16,0-1-4 0,0 2 3 15,0 0 1-15,0 2 5 16,0 0-4-16,3-2-1 15,-3 0 0-15,0-2-2 16,0 3-8-16,0-3 10 16,0 0 4-16,0 0 0 15,0 0-4-15,0 0 2 16,0 0-7-16,0 0 5 16,0 0 0-16,0 0 6 15,0 0-4-15,0 0-2 16,0 0-3-16,0 0 3 15,0 0 7-15,0 0 0 0,7 0 6 16,1 0 1 0,11 0-1-16,5 0-13 0,2 0 0 15,1 0-1-15,-1 0 2 16,2 0 3-16,3 0-4 16,1 0 0-16,5 0-5 15,-3 0 3-15,-5 0 2 16,7-3-1-16,-5 3-1 15,2-2 1-15,-2 2 0 16,7-2-3-16,2-2 0 16,-2 4 4-16,2 0 0 15,2 0 0-15,-3 0 0 16,-5 0 0-16,6 0 3 16,-1 0-3-16,-1 0 0 15,2 0-1-15,0 0 1 0,1 0 0 16,-1 0-1-16,2 0 1 15,-5 0 0-15,4 0 0 16,-3 0 0-16,-3 0 0 16,8 0 3-16,1 0-3 15,-1 0 0-15,1 0-3 16,4 0 2-16,-9 0 0 16,8 0 2-16,-3 0 1 15,1 0-1-15,0 0-1 16,-3 0-4-16,-1 0 4 15,-6 0 0-15,3 0 0 16,-3 0 0-16,5 0 0 0,3 0 0 16,1 0 0-1,-1 0 1-15,-2 0-1 0,5 0 0 16,1 0 0-16,0 0 0 16,-3 0 0-16,-4 0 0 15,-4 0 0-15,-7 0 0 16,-3 0 0-16,3 0-1 15,8 0 1-15,-2 0 1 16,9 0 1-16,1 0 3 16,4 0-2-16,-8 0 0 15,-4 0-3-15,1 0 0 16,-5 0 0-16,3 4-1 16,0-4 1-16,6 0-1 0,0 0 2 15,5 0-1-15,3 0 1 16,-4 0 1-16,1 0-2 15,-5 0 0-15,-2 0-3 16,-9 0 2-16,6 0 1 16,-6 0 2-16,0 0 0 15,-2-4-2-15,6 0-4 16,-3 2 3-16,1 0 1 16,7-2 0-16,3 2 1 15,-3 0-1-15,0 2 0 16,-5 0-2-16,-4 0-5 15,6 0 3-15,-8 0 3 0,-3 0-3 16,3 0 3 0,2-2 1-16,2-1 0 0,6 3 2 15,-6 0-2-15,-2 0-2 16,3 0 2-16,-3 0-4 16,-2 0-7-16,2 0-6 15,0 0 4-15,4 0 2 16,3 0 11-16,3 0-3 15,-3 0 8-15,2 0-11 16,-5-5 10-16,2 3-4 16,-2 0 3-16,-6 0 4 15,0 2-7-15,-2 0 0 16,-3 0-3-16,3 0 1 16,-3 0 0-16,4 0 1 15,0 0 1-15,1 0-2 0,-2-1 2 16,2-1-3-16,-1-3 2 15,-2 5 0-15,-9 0-16 16,-1 0-6-16,-3 0 10 16,1 0 10-16,0 0-1 15,3 0 4-15,-2 0-2 16,3 0 2-16,-8 0 1 16,4 0 3-16,0 0 1 15,-3 0 6-15,1 0-5 16,-8 0-3-16,0 0 1 0,1 0 3 15,-3 0 19 1,-2 0 9-16,0 0 1 0,0 0-4 16,0 0-5-16,0 0-4 15,0 0 4-15,0 0-27 16,0-6-3-16,0-10-73 16</inkml:trace>
  <inkml:trace contextRef="#ctx0" brushRef="#br2" timeOffset="-155796.53">10965 11714 148 0,'0'0'104'15,"0"0"-80"-15,0 0-20 16,0 0 69-16,0 0 20 0,0 0-39 16,17 0 0-16,-13 0-11 15,8 0 8-15,3 0-35 16,-1 0 0-16,2 0-16 16,6 0 1-16,-3 0 2 15,-3 0-2-15,7 0 4 16,-6 4-2-16,6-1-3 15,-2-2-1-15,7 3 1 16,-1-1-3-16,-1 1 7 16,6 0-4-16,6-1 0 15,-1 0 0-15,8-2-1 16,-3 2 2-16,-4-2-1 16,-7 2 0-16,6-1 0 0,-2-2-3 15,1 0 1 1,-1 0 2-16,0 1 0 0,-3-1 0 15,-4 0-2-15,2 0 4 16,-3 0-4-16,2 0 4 16,2 0-1-16,-2 0-1 15,-2-1-7-15,-10-1 7 16,6-2 7-16,-3 1-7 16,-3 2 0-16,6-2-1 15,-4 0 1-15,11 1 0 16,4 0 0-16,1 2 1 15,9 0-1-15,-1 0-4 0,-5 0 4 16,-5 0 0-16,-8 0-1 16,-10 0 1-16,-3 0 0 15,-8 0 0-15,0 0 1 16,5 0 4-16,1 0 15 16,-2 0-7-16,3-3-4 15,1-1 1-15,-8 3-8 16,5-2-2-16,-8 3 0 15,-1 0 0-15,0 0 0 16,0 0 0-16,0 0 0 16,0 0 0-16,0 0 23 15,0 0-10-15,0 0-13 16,0 0 0-16,3 0 0 16,-1 0-1-16,6 15 1 15,-4 6-1-15,-2 10 2 0,-2 3-1 16,0 3 1-16,0 4 2 15,0 2 0-15,0 4 0 16,0-1 0-16,-4 0 1 16,-6 0-3-16,8-2 14 15,-2 4-13-15,-1-5 3 16,1 5-2-16,4-2-3 16,-4 2 0-16,-6 4 2 15,-1 5-2-15,1 3 3 16,-4 2 0-16,-4 1 0 0,7 0-6 15,-7 4 6 1,7 3-6-16,0 4 3 0,-1-2 0 16,6-5 0-16,1-12 6 15,5-5-13-15,0-5 9 16,0-3-4-16,0-1 4 16,-2-6-3-16,2 5 4 15,-6 1-5-15,-3 2 4 16,-1 6-2-16,4 1 0 15,-3 1 0-15,7-1-4 16,-4-1 4-16,0-7 2 16,4-4-2-16,0-6 0 15,2-2 2-15,0-2-5 16,0 3 3-16,0 1-1 16,0-1 1-16,4 6 0 0,6 1 0 15,-8 3 0-15,-2 2 0 16,0 6 0-16,2 2 0 15,5 1 0-15,-3-2 0 16,-4-2-1-16,0 1 1 16,0-5 0-16,0-2 0 15,1 0 0-15,-1-1-1 16,0-4 1-16,0 3 2 16,0-4 6-16,0 1-6 15,0 1 6-15,0-2-7 16,-3 4-1-16,-1 1 0 15,-1-4 0-15,5 1 0 0,-2 3-5 16,2-2 5 0,-6 0 0-16,-4-1 5 0,4-4-5 15,-3 0 0-15,-3-2 0 16,8-3 0-16,-3-3 0 16,7 0 0-16,0 6 0 15,0-1 2-15,0 1-2 16,0 2 0-16,0 0-2 15,0-1 2-15,0-4 0 16,0 0 0-16,0-4 0 16,0-2 0-16,0-2 0 15,0 0 0-15,-2 1 0 16,0 5 0-16,-9 4 0 0,6-2 0 16,-7 6 0-1,9-7 0-15,1-3 0 0,2-2 0 16,0-2 0-16,0 2 0 15,0-2-1-15,0-1 2 16,0 2-2-16,0-6 1 16,0-4 0-16,0-4 0 15,0-3 0-15,0 7-2 16,0-1 2-16,0 4-1 16,0 5 1-16,0-3 4 15,0 5-4-15,4-3-4 16,-4-2 4-16,0 1 1 15,0-4-1-15,0-2 0 16,0 1-1-16,0 1 2 0,-4 0-2 16,-5 0 2-16,2-1-2 15,0 1 1-15,5-2 0 16,0 3 0-16,2-1 0 16,0-2-1-16,-2 0 1 15,2-2 0-15,-2-3 0 16,-3 2 0-16,3-3 0 15,-1-1 1-15,1 0-1 16,-1-3 0-16,3-2 0 16,0 2 0-16,0-2 0 15,0 0 0-15,0 0 0 16,0 0 1-16,0 0-2 16,0 4 1-16,0 2 0 0,-4-2 0 15,4-1 1-15,-2 0-1 16,2-3 2-16,0 2-2 15,0-2 1-15,0 0-1 16,0 0 12-16,0 0-11 16,0 0 0-16,0 0 0 15,0 0-1-15,0 0 2 16,0 0-2-16,-2 0 4 16,2 0-1-16,0 0-2 15,0 0 1-15,-4 0-2 16,-5 0 0-16,-5 0 2 15,-1 0-4-15,1 0 1 16,-1 0 0-16,-3 0-4 16,-3-2 2-16,4-1 2 0,-1-2 1 15,-7 3 0-15,8 0-1 16,-6-2 0-16,3 4 1 16,3-4-1-16,-6 4-1 15,6-2 2-15,-6 0-4 16,3 0 0-16,-5 2 4 15,7-3 0-15,1 3 0 16,-3 0 0-16,2 0 0 16,2 0 2-16,-1 0-2 15,1 0 1-15,5 0-1 16,-2 0 6-16,-1 0-6 16,1 0-5-16,-3 0-4 15,5 0 8-15,-3 0 1 0,1 0 0 16,1 0 0-16,2 0 6 15,-3 0-5-15,1 0 2 16,-1 0-3-16,-3 0-4 16,3 0 4-16,-5 0 0 15,-4 0 0-15,-1 0-9 16,1 0 4-16,2 0-12 16,3 0 17-16,-2 0 4 15,4 0 3-15,1 0-2 16,0 0-5-16,-1 0 3 15,0 0-3-15,1 3 0 16,-2 1 0-16,1-2 0 0,2 2-1 16,-3 0 1-16,3-2 1 15,2-2-1-15,0 2-1 16,0-2 1-16,0 0 0 16,-1 2 0-16,8 1 0 15,-5-3 0-15,7 0 0 16,-5 0 1-16,-2 0-1 15,2 0 1-15,-2 3 2 16,0-3 7-16,1 2-3 16,-1-2-7-16,-3 0 0 15,9 0 0-15,-2 0 0 16,0 4 1-16,1-2-1 16,2-1-1-16,-8 2 1 0,2-1 0 15,-1 2 3-15,5-2-2 16,-6-2-1-16,4 4 0 15,-1-4 5-15,1 0 6 16,-1 0 1-16,4 0 11 16,3 0-3-16,0 0 1 15,0 0-9-15,0 0-5 16,0 0-7-16,0 0 0 16,0 0 2-16,0 0-1 15,0 0 7-15,0 0 3 16,0 0 2-16,0 0-3 15,0 0-3-15,0 0-6 0,0 0-1 16,0 0-31 0,-4 0-70-16,-6-18-570 0</inkml:trace>
  <inkml:trace contextRef="#ctx0" brushRef="#br2" timeOffset="-152954.61">9208 11817 181 0,'0'0'190'0,"0"0"-81"15,0 0-84-15,0 0-14 16,0 0-9-16,0 0 1 15,0 0 0-15,0-6 8 16,0 6 2-16,0 0 20 16,0 0-28-16,0 0 4 15,0 0-9-15,0 0 4 16,2 3 0-16,4 8-4 16,-1 1 0-16,-3 0 0 0,-2-1 0 15,0 4 5-15,0 1 8 16,0 6 36-16,2 4-24 15,4 2-14-15,-4 4-3 16,2 4-7-16,-2 0-1 16,0 3 1-16,3 1-1 15,-3-1 0-15,-2 4 0 16,2 1 1-16,0 2-2 16,0 3 2-16,6 1-3 15,-6-4 2-15,-2-2 0 16,0-3 0-16,0-2 1 15,0-1-1-15,0-4-2 0,0 3 2 16,0-4 0-16,0-1 0 16,0 4 0-16,0 0 1 15,0 3-2-15,0-2 1 16,0 1 0-16,0 3 0 16,0-4 0-16,0-2 0 15,0-3 0-15,0-2 0 16,0 0 4-16,0-4-10 15,0 0 8-15,0 3-4 16,0-5 4-16,2 2-2 16,7-1 0-16,-5 6-2 15,0-3 2-15,4-4 0 16,-6-1 2-16,0 0-2 16,-2 1 0-16,2 2 3 15,5 5 3-15,-5 1-4 0,2 3-2 16,2 2 1-16,-3-4 0 15,0-1-1-15,-3-2 10 16,0-4-10-16,0-1 1 16,0-6-1-16,0 2 1 15,0-1 6-15,0 2-7 16,2 2 1-16,0 4-4 16,3 2 7-16,-3 2-8 15,-2 4 4-15,0 1 0 16,0-2 0-16,0-1 0 15,0-5 0-15,0-3 4 16,0-2-4-16,0-1 1 0,2 3-1 16,2-1 16-16,5 1-8 15,-4 1 2-15,-3 2-10 16,-2 0-5-16,0 2 5 16,0 1 5-16,0 2-5 15,0 1-4-15,0-3 3 16,0 5 2-16,0 2 6 15,0 3-7-15,0 0 0 16,0-3-2-16,0-4 2 16,0-2 0-16,0-9 0 15,5 5 3-15,-1 0 7 16,-2 2 4-16,5 1-11 16,-3 3-3-16,-4 5 0 15,0 8-1-15,0 3 1 0,0-3-1 16,-11-7 2-16,9-7-1 15,-7-5 0-15,7-5 0 16,-1-1 0-16,1-4 0 16,0 5 0-16,-5-2 0 15,5 2 0-15,-4 2 0 16,-1 0 0-16,2 4 0 16,2 2-1-16,3 3 1 15,0 7 0-15,0-3 0 16,0 6 0-16,0-1-2 15,0-5 1-15,0-4-39 0,-6-11 39 16,0-5 1 0,-3-2 0-16,2 1 1 0,0-2 2 15,1-2 1-15,-2 7-4 16,7-5 1-16,1 0-1 16,-2-1 1-16,2-2-1 15,0 1 0-15,0 0-2 16,0-2-1-16,0-2 3 15,0-2 0-15,0 1 3 16,0-4 1-16,0 2 8 16,0-5-6-16,0 5-4 15,0 1-2-15,0 0 0 16,0 0 0-16,0-1 0 16,0 6 1-16,0-6-2 15,0-4 1-15,0 3 0 0,0-3-2 16,0 0 2-16,0 3 2 15,0-2 3-15,0 3-1 16,0 0 7-16,0 1 7 16,0-2-17-16,0-1 2 15,0 2-3-15,0-2 0 16,0 0 1-16,0 3-1 16,0 1 0-16,0 1 2 15,0 4 0-15,0-2 2 16,0 1 9-16,0-4-6 15,0 1-7-15,0-5 2 16,0 2 3-16,0-1 1 0,0-1-6 16,0 2-1-16,0-1 1 15,0 4 0-15,0-3 0 16,0 5 0-16,0-1 1 16,0 1-1-16,0-3 2 15,0 0-2-15,0-1 3 16,0 1 2-16,0 0 2 15,0 2-7-15,0-6 4 16,0-1-3-16,0 0-1 16,2-4 0-16,-2 4 0 15,0-4 1-15,0 0 1 16,0 0 4-16,0 0-3 0,0 0-2 16,0 0 0-16,0 0 5 15,0 0-6 1,0 0 0-16,0 0 1 0,0 0-1 15,0 0-126-15</inkml:trace>
  <inkml:trace contextRef="#ctx0" brushRef="#br2" timeOffset="-150156.77">7732 11925 280 0,'0'0'7'15,"0"0"31"-15,0 0-31 16,0 0-7-16,0 0 0 15,0 0 0-15,0 0 45 16,-2 54 25-16,2-52-22 0,0 5-32 16,0-2 17-16,2 3-33 15,2 1 0-15,-4-4 7 16,4-1-6-16,0 2 7 16,-4-6 12-16,2 4-3 15,-2-2-6-15,0 1-2 16,0 0 3-16,2 1-9 15,-2 2 22-15,0 1-19 16,0 3-6-16,0 4 1 16,2 4-1-16,-2 1 5 15,0 7-2-15,7 6 12 16,-3 3-1-16,0 1-11 16,8 0-3-16,-1 0 2 0,-5-1-2 15,6 0 0-15,-8 0 0 16,1 2 0-16,-5 4 1 15,0 3-1-15,0 2 4 16,0-1-4-16,0 1 0 16,0 0 1-16,2-5-1 15,2 1-1-15,3-1 1 16,-3-3 5-16,-1 4-5 16,-3-1-4-16,0 4 4 15,0 3 0-15,-5 1 0 16,-10-3 2-16,-1 3 2 15,5-4-4-15,4-3 3 0,5-3-1 16,2-2 2-16,0-1-4 16,9 0 0-16,3 0-3 15,-2 0 3-15,-1 0 6 16,-7-4-6-16,-2 2 0 16,0-4 0-16,0 3 0 15,0 1 1-15,0 2-2 16,0 2 1-16,2 2-6 15,3-2 12-15,-3 0-6 16,-2-1 0-16,0-3 0 16,0-3 0-16,0 1 0 15,0-4 0-15,0 2 0 16,-2 1 0-16,-5 3 0 0,7 0 0 16,0 0 0-1,0 4 0-15,0 0 0 0,0 0 0 16,9 1-1-16,-4-3 1 15,-5-3 1-15,0-1-1 16,0 2 0-16,0 4-1 16,0 5 2-16,0 4-1 15,0 6 0-15,0 1 0 16,0 1-3-16,-3-9 3 16,3-4 2-16,-2-7-2 15,2-3 0-15,-7-3 0 16,5-9 1-16,2 2 3 15,0-1 0-15,0 3-3 16,0 2 4-16,0 3-5 0,0 1 1 16,0-2-2-16,0 1 1 15,0-5 0-15,0 6 1 16,0 1 1-16,-4 1 19 16,-5 1-10-16,-5-3 28 15,10 0-32-15,-5-3-7 16,7 0 0-16,-2 0 0 15,2-4-1-15,2-2 1 16,0-3 1-16,0-4-1 16,0-5-1-16,0 6 1 15,0-3 0-15,0-1 1 16,0 2-1-16,0-1-1 16,0 4 1-16,0 2 0 0,0-2 1 15,-3 0-2-15,-2 3 2 16,3-5-2-16,2 1 1 15,0-1 0-15,0 3 0 16,0 0 1-16,0-1-1 16,0 0 0-16,0 0 1 15,0 1 0-15,0 3-1 16,0-3-1-16,0 4 1 16,0-3 0-16,0 0 0 15,0-4 0-15,7 4 0 16,-4-4 0-16,-1 1 0 15,-2 2 1-15,0 0 1 16,0 0-4-16,0 1 2 0,0 0 0 16,0-4-1-16,0 0 1 15,0-2 0-15,0-1 0 16,0-2 0-16,0 3 0 16,0-4 0-16,0 10 1 15,0-4-1-15,0 4 0 16,0 0-1-16,0 1 1 15,-2 9-1-15,-8-8 1 16,4 0-21-16,-1-5 21 16,7-8 0-16,0-2 9 15,0 2-9-15,0 0-4 0,0-2 1 16,0 2 2 0,0 0 1-16,0-3 0 15,0 0 0-15,0-2 0 0,-2-2-1 16,2 0 1-16,0 0 0 15,-2 0 9-15,2 0-9 16,0 0 3-16,0 3-2 16,0-3-1-16,0 3 3 15,0-1 1-15,-2-2-3 16,2 2-1-16,0 0 1 16,0-2 0-16,0 0 8 15,0 0 7-15,0 0 13 16,0 0-7-16,0 0-17 0,0 0-5 15,0 0 0 1,0 0-3-16,0 0 4 0,0 0-2 16,0 0 1-16,0 0-37 15,0-9-67-15</inkml:trace>
  <inkml:trace contextRef="#ctx0" brushRef="#br2" timeOffset="-147597.9">10628 11783 184 0,'0'0'160'16,"0"0"-48"-16,0 0-16 0,0 0-52 15,0 0-23-15,0 0 32 16,9-27-21-16,-9 25-7 16,0 1 24-16,0-1-22 15,0 2-8-15,0 0-5 16,0 0-8-16,0 0-4 15,0 0-1-15,0 0-2 16,0 0 0-16,0 0-2 16,0 5-4-16,0 15 5 15,0 9 0-15,-7 5 2 16,5 8-4-16,2 2 4 16,-3 4 0-16,3 1 0 0,0-2 3 15,0 3-3-15,0 1 1 16,0-3-5-16,0 1 8 15,-2 4-11-15,0-1 14 16,0 2-14-16,-5 3 14 16,5 1-12-16,-2 2 10 15,-3-2-10-15,2-3 10 16,1-4-5-16,-3 0 0 16,5-5 0-16,-2 0 0 15,-3 0 0-15,7 2-1 16,0 0-1-16,0 0 0 0,0 1 2 15,0-3 2 1,0 0-2-16,0-2-1 0,0 2 0 16,0-4-10-16,0 0-4 15,0-5 5-15,0 1 5 16,0-4 5-16,-2-5-3 16,-5 3 1-16,0-1 2 15,3-2 2-15,2 3-2 16,2 5 0-16,0-2 3 15,0 6-1-15,6 1 0 16,8 0-2-16,1-2 1 16,-1-2-2-16,-3 1 1 15,0-6 0-15,-7-3 0 16,-2-3 0-16,-2 1-2 0,0-4 1 16,0-1 0-16,0 0 1 15,0 5 1-15,0 2-1 16,-2 2 10-16,2 2-6 15,0 2-2-15,0 1-1 16,0-2-1-16,5 2-1 16,2-3 1-16,-1-2 1 15,-6-3-1-15,1-2 0 16,5 1-1-16,-2 4 1 16,-2 2 0-16,1 4 0 15,4 2 1-15,-7 0 0 16,0 1 0-16,0 3-1 15,0-2 1-15,0-2 0 0,0 0 2 16,0-2-2-16,0-2 2 16,0 3-2-16,4-6-1 15,-2-3 0-15,0 2 0 16,-2-7 0-16,0-1 0 16,0-2 9-16,0-4-7 15,0 9 13-15,0-4-12 16,0 9-1-16,0 2-2 15,0 4 0-15,0-1 4 16,-2-10-2-16,2 0-4 16,-2-4-2-16,0 0 4 15,2-3-1-15,-2 0 1 16,2-7 0-16,-2 4 7 16,2-3-7-16,-5 4 1 0,2 3-2 15,3-2 1-15,0 5 0 16,0-2-7-16,0 5 7 15,0-1 7-15,0 1-6 16,0 4-1-16,0 1-1 16,-6 2 1-16,-3-3 0 15,0-2 1-15,4-3-2 16,5-6 1-16,0-4 0 16,0 0-2-16,0-2 2 15,0-2 2-15,0 3-2 16,0-1 0-16,0-2 0 15,5 5 0-15,0 0 0 16,-5-2-2-16,0-1 2 0,0 1 0 16,0-1 0-16,0-2 2 15,0 4-2-15,0-2 0 16,0 2 0-16,0-2-2 16,0 4 2-16,0-4 2 15,0-4-2-15,0 6-2 16,0-6 2-16,0 0 0 15,0 2 2-15,0-2-4 16,0 2 4-16,0-2-4 16,0 2 2-16,0-2 0 15,0-1-2-15,0 2 4 16,0-1-2-16,0-4 0 16,0 4 0-16,0-1 0 0,0 0 2 15,0-3-2-15,0 0 0 16,0-2-2-16,0-2 2 15,0 0-2-15,0 1 2 16,0-2 0-16,0 3 0 16,0 3 4-16,0-2-8 15,0 2 2-15,0-5-7 16,0-2-6-16,0 0 4 16,0 0 11-16,-5 0 5 15,0 0-5-15,-1-5-56 16,-1-19-80-16</inkml:trace>
  <inkml:trace contextRef="#ctx0" brushRef="#br2" timeOffset="-144919.34">11555 11807 513 0,'0'0'50'16,"0"0"-50"-16,0 0 0 16,0 0 2-16,0 0-2 15,0 0 0-15,0 0 2 16,0-13 38-16,0 12 33 15,0 1-36-15,0 0-8 16,0 0 1-16,0 0-23 0,0 0-7 16,0 0 3-16,0 0-6 15,0 0 6-15,0 0-6 16,0 0 4-16,0 0-1 16,0 0 2-16,0 0-2 15,0 1-5-15,0 19 5 16,0 6 6-16,0 6-5 15,0 7 3-15,0 5-4 16,0 2 0-16,0 0 0 16,0 0 2-16,0-3 4 15,0-3-6-15,0-4 3 16,0-1 3-16,0 0-4 0,0 3 6 16,0-2-5-16,-4 6 5 15,-5 1-5-15,9 1 0 16,0 4 0-16,0 0 1 15,0 4-4-15,0-5 0 16,0-1 0-16,0-2 0 16,0-3 0-16,0-2 0 15,0-1-3-15,0-1 3 16,-14 2 2-16,8 3-2 16,-1-5 2-16,5 2-2 15,2 1 4-15,0-3-9 16,0 2 4-16,0 0 1 15,0-5 0-15,-2-3 1 0,0 1-2 16,-6-1 1 0,4-4 0-16,0 4 0 0,-5-1 0 15,3 0 0-15,-2 0 0 16,-3-2 0-16,7 0 0 16,-5 3 4-16,4 0-4 15,3 4 0-15,2 0-6 16,0 2 14-16,0-3-16 15,2-1 8-15,3-1 0 16,2-5 4-16,-5-1-4 16,-2-4-2-16,0 0-1 15,0-1 0-15,0-4 2 16,0 1 2-16,0 3-2 16,0-2 1-16,0 6 0 0,0 3 0 15,0-3 0-15,0 6 0 16,0-4 0-16,0 0-1 15,0 5-4-15,2-2 5 16,-2 4 0-16,7 0 5 16,-7 2-5-16,1-2 0 15,-1-2 0-15,0 1 1 16,0-8-1-16,0 0 0 16,0-1 0-16,0-4 0 15,0 8-1-15,0 2 1 16,0 5-5-16,0 0 5 15,5 3 5-15,-3-2-5 16,-2-3 0-16,0-4 0 0,0-2 0 16,0-1 0-16,0-3 0 15,0 6 0-15,0 0 0 16,0 4 0-16,8 1 0 16,-4 3 0-16,5 0 0 15,-3-1-1-15,-4-1-1 16,2-2 1-16,0-4 1 15,-4-6 0-15,0 0 0 16,0-9 0-16,0 4-1 16,0 3 1-16,0-4 0 15,0 1 1-15,2 4-1 16,0-2 0-16,-2 9 1 0,2 0-1 16,-2 0 0-16,0-1-1 15,2-5 1-15,5 5 0 16,-6-1-1-16,2-1 1 15,4-3 0-15,-7 0 0 16,0-1 0-16,0-2 0 16,0-4 2-16,0-1-2 15,-7-2 0-15,3 1 0 16,-5 4 2-16,5 4-2 16,2 4 0-16,-6-2 2 15,8 7 2-15,0-8-4 16,0 2 1-16,0-5-3 15,-2-3-1-15,-2-2 3 0,-7-1 0 16,5-2 1-16,-4 0 3 16,-1 2-5-16,7 0 5 15,-8 9-4-15,8 2 2 16,-3 6-2-16,5-2 0 16,-1 2 0-16,2-4 1 15,1-3-1-15,0-5 0 16,0-1 0-16,-2 0 0 15,-8-4 2-15,8 4-2 16,0-2 2-16,-1-5-1 16,3 2-1-16,0-1 1 15,0-3-1-15,0 2-1 16,0 1 1-16,0-4 0 16,0-2 0-16,0 3 0 0,0-6 0 15,0 1 0-15,0-2 0 16,0-2 0-16,0 0 0 15,0 0 1-15,0 0-1 16,0 0 8-16,0 0 4 16,0 0 8-16,0 0-4 15,0 0-7-15,0 0-5 16,0 0-1-16,0 0-3 16,0 0 2-16,0 0-1 15,0 0 3-15,0 0 2 16,0 0 0-16,0 0-1 15,0 0-1-15,0 0 3 16,0 0-7-16,3 0-1 0,-3-22-63 16,0-14-541-16</inkml:trace>
  <inkml:trace contextRef="#ctx0" brushRef="#br2" timeOffset="-142401.7">9946 11791 305 0,'0'0'14'16,"0"0"22"-16,0 0 10 15,0 0-2-15,0 0 52 16,0 0-37-16,0 20-16 0,0-20-12 16,3 0-10-16,0 0-16 15,-1 0-3-15,-2 0 10 16,0 1-8-16,0 1 11 15,0 3-8-15,0 2-7 16,0 1 10-16,0 5-3 16,2 3-6-16,4 4-1 15,-4 6 2-15,0 6 1 16,0 3-3-16,5 4 0 16,-5 1 0-16,-2 1 0 15,0 3 0-15,0 0-3 16,0 2 3-16,-2 0 0 15,-9 4 2-15,-4 0-3 16,3 4 2-16,0 1 1 16,-1-2-2-16,9 0 1 0,2-2-3 15,2-2 4-15,0-5-2 16,0-4 0-16,3-6 2 16,5-1-2-16,-6-3 1 15,-2-2-1-15,0 2-1 16,0 2-1-16,0 6 2 15,0 2 2-15,0 2-2 16,0-2 0-16,0-3 1 16,0 2 0-16,2-7-2 15,-2-1 0-15,0-8 1 16,0 0 0-16,0-1 0 16,0-2 0-16,0 0 1 0,-2 2 11 15,2 5-9-15,0 2 3 16,0 7 0-16,0 3-1 15,14 0-5-15,-1 0 0 16,-5-6-2-16,2 2 2 16,-8-5 3-16,-2 0-3 15,0-2-6-15,0-2 6 16,0-3 0-16,0 2-1 16,0-1 1-16,0 0 8 15,0 2-8-15,0 2 0 16,2 4-8-16,5 1 16 0,-3-4-14 15,-2 2 11 1,0-5-10-16,5-2 10 0,-4 0-4 16,1-1 0-16,3 0 5 15,-3 3-5-15,-3 2-1 16,2 2 0-16,5 0 0 16,-6 2 0-16,-2-1-4 15,0-3 3-15,0-2 1 16,0 0 0-16,0 2 5 15,0-2-3-15,0 2 3 16,0 4 7-16,4-2-11 16,3 2 4-16,-1 3-5 15,5-6 0-15,-6 1 0 16,-3-5 2-16,3-2-2 0,-5 1 0 16,0 2 3-16,0 1-3 15,-7 1 0-15,0-4 2 16,5-6 4-16,2 1-4 15,0 2-2-15,0 2 0 16,0-3 1-16,0-1-7 16,0 0 9-16,0 1-3 15,0-1 3-15,0 1-3 16,0 5-1-16,-7-2 1 16,7 4 0-16,-2-1 1 15,2-2-1-15,0 5 0 16,0 0-1-16,0 3 2 15,0 8-2-15,-2 0 1 16,-7 1 0-16,0-3 0 0,-2-11-2 16,2-3 4-16,2-4-2 15,-2-1 0-15,5-5 0 16,-4-1 4-16,7 1 14 16,1-2-9-16,0 9-8 15,0-4-1-15,0 3 2 16,0 1 0-16,0-1 0 15,0 0 1-15,1 0-3 16,-1-2 0-16,0-4 0 16,0-2 1-16,0 2 3 15,0 2-4-15,0 0 1 0,0 0 9 16,0-2 3 0,0 5-8-16,0-3-3 0,0 0 0 15,0 0-2-15,0-2-3 16,0 2 3-16,6-2 2 15,-4 0-2-15,-2-2-1 16,2 2 1-16,-2 0 0 16,0-2 1-16,0 8 0 15,0 3-1-15,0 4 0 16,0 2 1-16,-2-4-1 16,0-1 0-16,-5-1 1 15,7-3-2-15,-4-1 0 16,-4 0 0-16,6-4 2 0,2-3-2 15,-2-2 1 1,-1 1 0-16,3-1 0 0,-1 0-1 16,1 4 1-16,0 1 0 15,0 2 0-15,0-2 0 16,0-1 0-16,0-3 0 16,0 1 0-16,0-3 0 15,0-2 0-15,0-1 0 16,0 2 1-16,0-3-1 15,0 4 0-15,-2-3 0 16,-3 6 0-16,3-4-1 16,2-2 1-16,0-1 0 15,0-2 0-15,0-3 0 16,0 2 0-16,0-2 1 0,0 0 0 16,0 0 0-16,0 0-1 15,0 2 1-15,0 0 0 16,0 1-1-16,0-3 0 15,0 0 1-15,0 0 1 16,0 0 0-16,0 0 1 16,0 0-3-16,0 0 0 15,0 0-13-15,0-19-103 16</inkml:trace>
  <inkml:trace contextRef="#ctx0" brushRef="#br2" timeOffset="-140216.09">8597 11913 561 0,'0'0'84'15,"0"0"-84"-15,0 0 3 16,0 0-7-16,0 0 4 15,0 0-1-15,0 10 1 16,0-8 6-16,0-2-2 16,0 2 13-16,0 4 10 15,0 4-18-15,-3 6 11 0,-1 6 2 16,-5 5-3 0,7 2-10-16,-3 3 4 0,5 4-8 15,0 5-4-15,0 4 2 16,0 4 0-16,0 4 5 15,0-4-7-15,0 4-1 16,0-4 0-16,3 6 0 16,-1-2 2-16,-2 4 0 15,2 2-2-15,-2-4 0 16,5 6 0-16,-5-2 0 16,0 7 0-16,0 1 5 15,0 0-4-15,0 0-1 16,0-9 0-16,0-1 0 15,2-6 0-15,-2-2 0 16,0-3 0-16,2-2-6 0,-2 0 6 16,0 0 7-16,0 2-7 15,3 1-4-15,-2-3 3 16,-1 3 1-16,8 4-2 16,-4 1 2-16,-2 2 4 15,4 0-3-15,-6 1-1 16,0-7 0-16,0-4-3 15,0-5 3-15,0-4 0 16,0-3 3-16,0 2-3 16,7-2-5-16,-4 6 5 15,-1 4 0-15,3 0 0 16,-5 2 0-16,0 3-1 0,0 3 1 16,0 2 1-16,-5 0-1 15,3 2 0-15,-1-1 0 16,3-2-1-16,0-5 1 15,0 0 0-15,3-5 0 16,4-7 0-16,-4-2 0 16,0-6 7-16,-3 6-7 15,2 0 0-15,-2 10 0 16,0 4-7-16,0 3 7 16,0 1 7-16,0-6-7 15,-2-4-1-15,2 0-5 16,0-6 6-16,0-2 7 15,0-2-7-15,0-2 0 0,0 0 1 16,0-2-1 0,0 2 0-16,0-1 0 0,0-6 1 15,-3 2-1-15,-5-1 0 16,3-4 0-16,-2 6 0 16,1-4 0-16,4 2 0 15,0 0 0-15,2 4 0 16,-10 6 0-16,9 0-1 15,-4 3 1-15,-2-12-1 16,5 0 1-16,2-5 0 16,0 0 0-16,0-1 1 15,0 4 2-15,0-3-2 0,0-2 1 16,0-1 1 0,0 0-5-16,0 2 2 0,0-6 0 15,0 1 1-15,0 0 0 16,0 0-1-16,0 1 1 15,0 4-1-15,0-1 2 16,0 4-2-16,0 2 1 16,0 0 2-16,0 0-1 15,0-4 1-15,0 0-1 16,0 1-2-16,0-6 0 16,0-1 0-16,2 1 0 15,-2-2 1-15,0 0 4 16,0 0 4-16,0 1 5 15,0-1-12-15,0-3 3 16,5 4-4-16,-3-6-1 0,-2 6 0 16,2-6 0-16,1 4-3 15,-3-3 6-15,1 2-6 16,-1-1 6-16,0-2-5 16,0 6 4-16,0 8-1 15,0-2-1-15,0 1 0 16,-4-2-2-16,-5-10-3 15,9-2 5-15,-2-1 2 16,2 2 9-16,0 0 0 16,-2 0 0-16,2-1-3 15,0-5-7-15,0 2 0 16,0-2 0-16,0 0-1 0,0 0 3 16,0 0 0-16,0 0-3 15,0-7 0-15,-4-19-80 16,-10-16-402-16</inkml:trace>
  <inkml:trace contextRef="#ctx0" brushRef="#br2" timeOffset="-137863.02">7001 11801 488 0,'0'0'95'16,"0"0"-74"-16,0 0 35 15,0 0-20-15,0 0-7 16,0 0-28-16,4-3 0 16,-4 3-1-16,0-1 20 15,0 1 16-15,0 0-33 16,0 0-2-16,0 0-1 15,0 0 7-15,0 0-7 16,0 0 0-16,0 0-3 16,0 0 6-16,0 12-6 15,0 13 3-15,0 10 0 16,0 9 1-16,0 2-1 0,0 6 0 16,0-2 2-16,0 3 1 15,2-4-2-15,3 0 4 16,-2 1-5-16,0-2 0 15,0 0 1-15,6 3-1 16,-5 0 0-16,3 5 0 16,-2 3 0-16,-1 0 0 15,3-2 0-15,-1-1 0 16,1-4 5-16,-2-1-5 16,-3-5 0-16,-1-1 2 15,9 4-2-15,-8-1 0 16,0 3 1-16,3 0-1 0,-4 2 2 15,4-2 0 1,-2 3-1-16,4-3-2 0,-5-3 3 16,-2 0-1-16,0-5 0 15,0-2-1-15,0-1 1 16,-7 0 2-16,0 1-3 16,-2-2 0-16,5 4 0 15,-6-1-3-15,9 0 6 16,1-2-2-16,0-1-1 15,0-5 0-15,0-3 0 16,0 1-1-16,0 2 1 16,9 1-2-16,-7 0 4 15,0 6-4-15,-2 2 5 16,0 3-6-16,0 3 3 0,0-1 0 16,0 1 3-16,0-8-3 15,0 5-1-15,0-3 1 16,2-4 0-16,9 2 0 15,-6-1 0-15,2 4 0 16,-7-2-2-16,0 1 2 16,0-6 0-16,0 9 0 15,0 3 0-15,-9-5-1 16,6 8-3-16,-2-6 3 16,5 0 1-16,0 2-2 15,0 3 1-15,0-3 1 16,0-7-11-16,0 0 3 15,-8-4 2-15,-5-5 2 0,6-6 3 16,0 5-1-16,1 0 2 16,4 0-1-16,2 7 1 15,-5 11 0-15,3-1 0 16,-3 0-20-16,5-4 10 16,0-12 10-16,0-6 0 15,0-6-13-15,-2-4-7 16,-3-4 20-16,3 0 9 15,0-2-1-15,0 0-5 16,-2 2-2-16,-1 2 7 16,1 2-7-16,-1 2-1 15,0 1 1-15,5-1-1 16,-2-2 0-16,2 1 0 16,0-2-1-16,-2-1 1 0,0-2 0 15,2-2 0-15,-4 2 1 16,-1-2 9-16,5 0-1 15,-2 4 0-15,0-2 3 16,0 4-11-16,0 0-1 16,2-2 0-16,0-2 0 15,0 3 0-15,0-3 2 16,0-1-2-16,0 1 0 16,0 4 0-16,0-2 0 15,0 5 0-15,0-3 2 16,0 0 5-16,0 0-5 15,0-4-1-15,0-1-1 0,0 1 1 0,0 1-1 16,0-2-3 0,0 2 0-16,0-1 1 15,0-6 1-15,0 4 1 16,0-3 0-16,0 2-1 16,0-3 1-16,0-2 0 15,0 0 4-15,0-4-2 16,0 4-2-16,0 1 0 15,0-2 1-15,0 1-1 16,0-2 3-16,0 2 6 16,0 4-5-16,0-3 0 15,0-5-3-15,0 5 1 16,0-5 0-16,0 0 5 0,0 0 11 16,0 0 14-16,0 0 9 15,0 0-20-15,0 0 5 16,0 0-5-16,0 0-5 15,0 0-6-15,0 0-8 16,0 0-1-16,0 0-1 16,0 0 0-16,0 0-3 15,0 0-18-15,0 0-8 16,0 0-6-16,0-8-32 16,0-2 15-16,0-3-35 15,0-2-255-15</inkml:trace>
  <inkml:trace contextRef="#ctx0" brushRef="#br2" timeOffset="-136386.85">7709 11763 271 0,'0'0'203'0,"0"0"-135"16,0 0-15-16,0 0-11 16,0 0 5-16,0 0-17 15,0 0-2-15,0-7 8 16,0 7-9-16,0 0-6 0,0 0-9 16,0 0-7-16,0 0-3 15,0 0 3-15,0 0-5 16,0 0-5-16,0 0-1 15,0 11 2-15,0 15 4 16,0 12 0-16,0 10 3 16,0 10-3-16,8 13 0 15,7 6-2-15,1-4-21 16,-5-13-237-16</inkml:trace>
  <inkml:trace contextRef="#ctx0" brushRef="#br2" timeOffset="-132936.79">6149 14108 501 0,'0'0'30'0,"0"0"-23"15,0 0-7-15,0 0 1 16,0 0-1-16,0 0 1 16,-8 0 11-16,8 0 33 15,0 0-5-15,0 0 34 0,0 0-32 16,0 0-2-16,0 0-20 16,0 0-3-16,0 0-17 15,-2 0-1-15,2 0-3 16,0 0-5-16,-5 0-1 15,5 0 7-15,0 0 2 16,0 0 1-16,0 0 0 16,0 0 0-16,0 0 0 15,0 0 1-15,0 0 5 16,0 0 5-16,0 0-7 16,0 0-2-16,0 2 0 15,7 1-2-15,10-1-2 16,1 0 1-16,7 1 1 15,-1 2 1-15,-2-1-1 16,6 0 0-16,2 2 0 0,4 0-1 16,1 0-3-16,4 2 4 15,1-2 0-15,5 2 0 16,-1-4-11-16,3 4 1 16,-3-4-7-16,-1-2 15 15,8 0 1-15,-6 0 1 16,-5 0-1-16,-3 4 3 15,-9 0-5-15,7 0 5 16,-6 2-3-16,4-2 2 16,-2 0-2-16,10-2-5 15,-1 0-10-15,0-4 7 16,-3 0 5-16,6 0 2 0,-5 0 4 16,-3 0 1-16,8 4-2 15,-1 0 1-15,0 0-2 16,1 2 7-16,-3-4-7 15,3-2-1-15,-3 2 1 16,4-2 0-16,-1 0 0 16,-2 0 0-16,3 2-6 15,-2 1 6-15,4-3 0 16,1 3 0-16,3 1 0 16,0-2 0-16,-7 3 2 15,-1-5-1-15,1 3-2 16,-8-1 2-16,3-2 14 15,2 0 1-15,1 0 4 16,5 0-15-16,6 0 2 0,-2 0 2 16,6 0-9-16,0 0 0 15,-3 0 0-15,-1 0-6 16,1 0 6-16,-8 0 5 16,-3 0-5-16,-3 0 0 15,-6 0 2-15,7 0 1 16,2 0 2-16,3 0 0 15,1 0-5-15,8 0 7 16,0 0-2-16,-7 0 0 16,8 0-5-16,-10 0-1 15,-1 0 0-15,-4 0 2 16,-6 0 3-16,2 0-4 16,-7 0 0-16,-2 0 0 0,-6 0 0 15,6 0-7-15,2 0 7 16,2-2 7-16,7-1-7 15,3-4 0-15,4 3 7 16,1 1-1-16,3-2 5 16,-3 3-6-16,-6 0-1 15,-4-1 1-15,3 3-5 16,-6 0 0-16,5 0 0 16,4 0-1-16,1 0 1 15,1 0 0-15,2 0 1 16,7 0-1-16,2 0-1 0,3 0 1 15,0 0 0 1,-1 0 0-16,-7 0-3 0,-6 0 3 16,-4 0 1-16,-1 0-1 15,-8 0 0-15,0 0 0 16,-2 0 0-16,7 0-1 16,-1 0-1-16,8 0 1 15,1 0-1-15,0 0-2 16,12 0 3-16,-4 0 1 15,-3 0-1-15,-7 0 1 16,-4 0-3-16,-9 0 2 16,-9 0-3-16,2 0-5 15,0 0-3-15,3 0 12 16,4 0-1-16,7 0 1 0,-1 0 1 16,-1 0-1-16,4 0 0 15,-5-3 0-15,1 3 0 16,-12 0 1-16,0 0-2 15,-8 0 0-15,-1 0-1 16,1 0 2-16,1-2-3 16,3-2 10-16,-1 2-14 15,6-2 12-15,-1 2-5 16,7 2 0-16,7 0 0 16,-6 0 3-16,0 0-3 15,-5 0 0-15,-5 0 0 16,-4 0 0-16,4 0-1 15,-3 0 1-15,1 0 0 0,-3-2 1 16,1-2-1-16,2 2 2 16,-7-2-2-16,7 0 6 15,-7 0-12-15,7 0 11 16,-7-1-5-16,2 5 1 16,1-3-1-16,-3 3 0 15,0 0-2-15,-4 0 2 16,4-2 2-16,0 0-2 15,-7 2-1-15,8-2 1 16,-1 2 1-16,5-3-1 16,-1 3 0-16,3-3 0 15,-5 1-1-15,3 2 1 16,-5-2 0-16,-7 2 1 16,4-2-1-16,-8 2 0 0,0 0 0 15,0-2 2-15,0 2 6 16,2 0 1-16,-1-2 8 15,4 0-11-15,4 2-1 16,-7-2-5-16,-2-1 1 16,2 3-2-16,-2 0 1 15,0 0-4-15,0 0 4 16,0 0 0-16,0 0 0 16,0 0 6-16,0 0-5 15,0 0 11-15,0 0-2 16,0-3-2-16,0 3-5 15,0 0-3-15,0 0-30 16,-19-4-145-16</inkml:trace>
  <inkml:trace contextRef="#ctx0" brushRef="#br2" timeOffset="-130086.81">6054 12900 415 0,'0'0'166'15,"0"0"-138"-15,0 0 38 16,0 0-17-16,0 0-27 16,0 0 23-16,0 0-35 15,0-22 3-15,0 22 16 16,0 0-22-16,0 0 2 15,0 0 6-15,0 0-12 16,0 0-2-16,0 0 4 16,0 0-5-16,0 0 0 15,0 0-6-15,0 0 6 0,4 0 0 16,19 0 0-16,8 0 0 16,6 0 3-16,3 0-5 15,5 0 2 1,-4 0 0-16,3 0 3 0,-2 3-3 15,2 7 0-15,-5 0-4 16,-7-2 4-16,5-1-3 16,-2-3 3-16,3-2 0 15,5-2-3-15,1 1 3 16,0-1 0-16,1 4-2 16,5 1 2-16,-2 0-1 15,-3 2 1-15,8-1 0 16,-4-5 0-16,7 2-3 15,-4-3 3-15,-4 2 3 16,-5-2-3-16,-1 0-4 0,1 0-15 16,-5 0 19-16,-3 0-5 15,5 0 5-15,-7 0 4 16,4 0-4-16,-4 0-2 16,5 0 2-16,6 0 1 15,3 0-1-15,5 0 0 16,6 0-1-16,-4 0 2 15,5 0-1-15,-5 0 0 16,-7 0-3-16,-3 6 3 16,-7 3 4-16,-3-4-3 15,0 1-2-15,4-3 2 16,0 0 0-16,7-3-1 0,1 0 0 16,3 0 2-16,7 0 1 15,1 0 7-15,1 0-9 16,-4 0 0-16,-10 0 0 15,-5 0-1-15,-8 4 0 16,-1-2 0-16,-2 0 1 16,1-2 0-16,9 0-2 15,2 0 2-15,5 0-1 16,5 0 0-16,14 0 0 16,-4 0 5-16,2 6-5 15,3 0-3-15,-17 2 3 16,-4-2 3-16,-9-4-3 15,-11 3-6-15,0 0 6 0,-7-5 0 16,11 0 0 0,1 0 0-16,7 0 0 0,-1 0 21 15,8 0-13-15,1 0-6 16,-1 0-2-16,0 0 1 16,-3 0-1-16,4 0 0 15,-4 4-1-15,2 1 1 16,5-5 0-16,-3 0 0 15,0 0 1-15,-1 0-1 16,2 0 0-16,6-3 12 16,-4-1 1-16,7 2-6 15,-10 2-7-15,1 0 0 0,4 0-1 16,2 9 0 0,2 3 1-16,2-1 0 0,-7-2 0 15,-1-2 0-15,2-5 0 16,-14-2 0-16,6 0 1 15,-10 0-1-15,4 0 4 16,5 0-4-16,1 0 1 16,8 0-1-16,-4 0-1 15,-12 0-1-15,-4 0 0 16,-4 0 2-16,-1 0 5 16,-2 0-5-16,7 0-5 15,-2 0 4-15,4 0 1 16,3 0 1-16,-11 0-1 15,5 0 1-15,-1 0-1 16,-10 0 0-16,6 0 0 0,-3 0 0 16,9 0 3-16,11 0-3 15,10 0-3-15,-6 0 3 16,-11 3-1-16,-4-1 4 16,-13-2-3-16,-3 0 0 15,-2 0 0-15,3 0-2 16,1 0 2-16,1 0 0 15,1 0 2-15,3 0-1 16,0 0-1-16,-4 0 0 16,-2 0-3-16,1 0 2 15,3 0 1-15,3 0 0 16,-5 0 0-16,3 0 0 0,2-2 0 16,-2 2-1-16,3 0 1 15,-2 0 0-15,-2 0 0 16,4 0 0-16,-4 0-2 15,0-3 2-15,5-1 0 16,-6-1 1-16,6 0-2 16,-3 3 1-16,-3-2-1 15,8 0-1-15,-7-1 2 16,2 0 0-16,-2 1 2 16,-4 1-4-16,1 3 0 15,-2-3 1-15,3 3-1 16,-5 0-2-16,-3-2 4 15,4-2-5-15,1 2 5 0,-1-1 0 16,-2-4 0-16,4 2-1 16,-7 0 2-16,6 1-2 15,-2 2 1-15,-2-2 0 16,0 2 0-16,-5 2 0 16,3 0-2-16,-2 0 2 15,-3 0-3-15,5-3 3 16,-4 2 1-16,0-1 1 15,-1 2-2-15,-2-2 0 16,0 2 1-16,0 0 2 16,0 0 3-16,0 0-3 15,0 0-2-15,0 0 0 0,0 0 1 16,5 0-2-16,-5 0 2 16,0 0-2-16,0 0 1 15,0 0 1-15,0 0-2 16,0 0-5-16,0 0-126 15</inkml:trace>
  <inkml:trace contextRef="#ctx0" brushRef="#br2" timeOffset="-127364.3">6076 15372 498 0,'0'0'97'16,"0"0"-88"-16,0 0 25 15,0 0 10-15,0 0-27 16,0 0-17-16,0 0 2 15,0 0 0-15,0 0 11 16,0 0-2-16,0 0 0 16,0 0 7-16,0 0-7 15,0 0 2-15,0 0-13 16,0 0 3-16,0 0-3 16,0 0 13-16,0 0-3 15,0 0 1-15,0 0-11 16,0 0 4-16,0 0 3 15,0 0-5-15,0 0-4 0,0 0 4 16,0 2 1-16,0 2-3 16,13 1 2-16,12-2 0 15,2 1 0-15,4 1-1 16,2-2 1-16,3-1-1 16,4 4-2-16,4-4 2 15,-1 2-1-15,-6-1 1 16,0 0-1-16,-3 1-1 15,5 0-5-15,6-1 11 16,1-2-10-16,10 3 2 16,2-2-6-16,-1 3 9 15,0-5-3-15,0 5 1 0,-5-3-4 16,-5 3 5 0,-5-4-6-16,-2-1-7 0,1 0 14 15,3 0-4-15,5 0 4 16,0 0 3-16,4 0-3 15,3 0 1-15,-1-1 1 16,0 1-1-16,-7 0 0 16,4 0 0-16,-5 0 4 15,-5 0-5-15,2 0 0 16,-1 0 0-16,6-3 0 16,0 3-1-16,-2-2-8 15,-1 0 9-15,-6 2 3 0,1-2 2 16,-1 2-4-1,2 0 4-15,3 0 2 16,-2 0-3-16,12 0 1 0,-1 0-2 16,-2 0-3-16,2 0 0 15,2 0 0-15,-2 0 1 16,-3 0-2-16,2 0-2 16,-6 0 3-16,3 4 3 15,-8-2-3-15,3 1-4 16,-3-3-3-16,4 0 5 15,1 0 2-15,7 0 6 16,-3 0-6-16,7 0 4 16,0 0-4-16,0 0-1 15,-2 0-2-15,-7 0-2 16,0 0-7-16,-2 0-25 0,-1 0 22 16,1 0 10-16,7 0 5 15,-1-5 3-15,3 1 0 16,0 1 5-16,-5-2-4 15,-9 5 23-15,1-2-25 16,-3 2-2-16,-2 0-5 16,-3 0 5-16,6 0 0 15,-8-4 2-15,7-4-2 16,0 2 3-16,5-4-2 16,-1 4 7-16,1 1-3 15,-1 0 1-15,-3 5-3 16,-1 0-4-16,-5 0 1 15,1 0-1-15,-5 0 1 16,-2 0 0-16,0 0 1 0,2-2 0 16,3-3 2-16,1 5-3 15,6-3 0-15,1 3 0 16,4 0 1-16,-3 0-1 16,4 0 7-16,2 0-7 15,-2 0-11-15,-1 0 10 16,2 0-4-16,-11 0 5 15,-1 0 0-15,-9-2 4 16,-6 0 2-16,3 0-6 16,-3 2 6-16,6-2-6 15,1 2 0-15,9 0 0 0,-3 0-3 16,4 0-2 0,-3-3 3-16,1-3 0 0,-5 3 2 15,-4 0 2-15,-7 0 1 16,2 3 4-16,-4 0-7 15,0 0 0-15,4 0-3 16,-2 0-15-16,3 0 12 16,-4 0 0-16,10 0-1 15,-2 0 4-15,-1 0 1 16,2 0 0-16,-6 0 1 16,-2 0 1-16,-6 0-1 15,-8 0-3-15,-2 0 5 16,5 0-2-16,1 0 1 15,0 0-6-15,8-3 1 16,-8 2-5-16,12 1 7 0,-5-4-12 16,1 4-11-16,5-4 12 15,-6 4-13-15,-5 0 19 16,-8 0 8-16,5 0 0 16,-7 0 1-16,2 0 1 15,4-2 20-15,0-1-12 16,5 0-9-16,3-1-1 15,1 2-7-15,-7 2-2 16,-1-3 3-16,-7 3 6 16,-2 0 2-16,0 0 6 15,0-2 25-15,0-1 0 16,0 3 7-16,0-2-10 0,0 2-12 16,0-2-16-16,9 0 6 15,-2 0-8-15,-5 1 0 16,5 1-1-16,-5 0 1 15,-2-3 3-15,2 3 15 16,-2 0 0-16,0 0 6 16,0 0-5-16,0-3-3 15,0 0 12-15,1 3-12 16,-1-2-6-16,0 2-9 16,0 0-1-16,0 0-48 15,-14 0-184-15</inkml:trace>
  <inkml:trace contextRef="#ctx0" brushRef="#br2" timeOffset="-124637.09">6129 15988 531 0,'0'0'126'15,"0"0"-125"-15,0 0 30 16,0 0 25-16,0 0-13 15,0 0-37-15,5 0-5 16,-5 0-1-16,0 0 0 16,0 0 9-16,5 0 20 15,-5 0-7-15,0 0 2 0,0 0-9 16,0 0-13-16,0 0-2 16,0 0-3-16,0 0-15 15,0 0 6-15,0 0 2 16,0 0 7-16,0 0 0 15,0 0 4-15,0 0-1 16,0 0 2-16,0 0 0 16,0 0-1-16,0 0-1 15,0 0 0-15,0 0 0 16,0 0 0-16,0 0 0 16,0 0-1-16,0 0 2 15,0 0-2-15,0 0-1 16,10 0 2-16,13 0 2 15,6 0 0-15,4 0-1 16,3 0 0-16,-1 0-2 0,3 2 0 16,3-2 1-16,-4 2 0 15,3 0-4-15,1-2-6 16,-10 0 10-16,5 0 0 16,1 0-2-16,1 0 2 15,7 0-3-15,-1 0 3 16,-1 0 1-16,-3 0-1 15,-2 0-2-15,-3 0 1 16,2 4 1-16,-5-2 0 16,0-2 0-16,4 0 0 15,1 0 3-15,3 2-3 16,5-2 0-16,5 0 1 0,-4 0-1 16,3 0 0-16,-5 0 0 15,4 0 0-15,0 0-4 16,-3 0 4-16,-3 0 0 15,3 0 0-15,-3 0 1 16,-2 0 5-16,1 0-2 16,-6 0-4-16,7 0 0 15,1 0 1-15,-3 1-1 16,3-1 0-16,3 3 0 16,-4-1 0-16,11-2 1 15,-5 0-2-15,4 0-1 16,-4 0 2-16,-4 0 1 15,-1 0 0-15,-1 0 1 16,1 2 1-16,-3 0-2 0,0-2-1 16,-5 4 0-16,6-4-5 15,3 0 10-15,-2 0-10 16,1 0 10-16,1 0-9 16,-1 0 8-16,-1 0-2 15,-6 0-2-15,0 0 2 16,-7 0-2-16,2 0 1 15,1 4 5-15,-9 0-6 16,4 1 0-16,2-2 0 16,12-3-5-16,-3 0 4 15,6 0 1-15,0 0-1 16,-4 0 1-16,-2 0 0 0,1 0 0 16,-8 0-1-16,-2 0-2 15,2 0 3-15,2 0-1 16,-1 2 2-16,1-2-2 15,-4 0-4-15,7 4 3 16,-1-4 1-16,1 0-2 16,-1 0 4-16,6 2-1 15,-10-1 2-15,5 2-2 16,-3 3-2-16,-2-4 1 16,7 2-8-16,-2-2-1 15,4-2-17-15,-2 3 3 0,-3-3 17 16,6 0 2-1,-4 0 5-15,6 0-3 16,-5 0 6-16,1 0 4 0,1 0 2 16,-1 0-6-16,-3 0 0 15,4 0-6-15,0 0-25 16,-4 0-27-16,6 0 13 16,-4 0 18-16,-5 0 20 15,4 0 4-15,0 0 19 16,7-3-4-16,6-3-7 15,-4 6 9-15,-1 0-4 16,-3-2-13-16,-2 2 0 16,1-4-3-16,-8-2-20 15,0 0 18-15,-6-2-2 16,2-1 7-16,-3 2 9 0,6 0 10 16,6 6 7-16,-5 1-13 15,7 0-10-15,-2 0-1 16,-2 0-2-16,0 0 1 15,-3 0-2-15,-2 0 1 16,3 0 0-16,-5-2-2 16,0-4 2-16,-5 2 0 15,5-3 0-15,5 4 3 16,-5-1-3-16,0-1 9 16,-2 5-3-16,-6 0-6 15,4 0-4-15,-5 0 4 16,3 0 0-16,-6 0-1 15,-1 0 1-15,-1 0 0 16,6-1 0-16,-6-1-1 0,1 0 0 16,-1-1 1-16,1 2 2 15,0 1-2-15,0 0-1 16,6 0 1-16,-5 0 0 16,-1 0-2-16,-5 0 2 15,-7 0-1-15,6 0 2 16,-4 0 2-16,5 0-3 15,3 0 0-15,1 0-1 16,0 0 3-16,1 0-4 16,-4 0 4-16,-3 0-2 15,-5 0 0-15,-4 0 1 0,2 0-2 16,4 0 0 0,-1 0 1-16,-2 0 6 0,8-3 0 15,0 1-3-15,3 2-3 16,1-3 1-16,1 3-3 15,-8 0 1-15,0 0 0 16,-8 0 1-16,3 0 0 16,-3 0 0-16,0 0 4 15,0 0 17-15,0-2 22 16,0 0-17-16,0 2 8 16,0 0-14-16,0 0-4 15,0 0-12-15,0 0-3 16,0 0-1-16,0 0 0 15,0 0-2-15,0 0 0 16,0 0 1-16,0-2-5 0,0 2 3 16,-4-4 1-16,-9 1-25 15,-3-2-22-15,-8-4-123 16</inkml:trace>
  <inkml:trace contextRef="#ctx0" brushRef="#br2" timeOffset="-122040.43">6143 14841 572 0,'0'0'114'15,"0"0"-113"-15,0 0 2 16,0 0 49-16,0 0 8 16,0 0-36-16,0 0 2 15,-19-4 10-15,19 4-15 16,-4 0-5-16,4 0-11 15,-2 0-5-15,2 0 0 0,0 0-1 16,0 0-1 0,0 0 1-16,0 0-1 0,6 0-1 15,17 0 2-15,11 0 1 16,3 0 0-16,8 0-1 16,6 4 1-16,-4 1-3 15,5 2 3-15,-4-2-1 16,-3 2-11-16,-3-3-2 15,3-4 2-15,-3 3 8 16,12-3 2-16,-2 3 2 16,5-1-9-16,-1 0-5 15,-3 0 3-15,1 1-5 0,-3-3 1 16,-2 3 11 0,-2-3 4-16,6 4-1 0,-6-3 1 15,4-1-7-15,-4 0 7 16,-2 3 0-16,2-3 0 15,-8 0 8-15,4 0-8 16,-1 0-7-16,1 0 7 16,-1 0 1-16,1 0 0 15,7 0-1-15,0 0 0 16,4 0 3-16,1 0-6 16,-1 0 3-16,-5 0-1 15,-5 0-3-15,-3 0 4 0,-8 0 5 16,1-3-5-16,1 2 6 15,1-3 3 1,1 4 5-16,6 0-11 0,1 0 2 16,10 0-4-16,0 0-2 15,-4 0 1-15,8 0-1 16,-4 0-1-16,0 0 1 16,-10 0 1-16,-3 0 1 15,-8 0 1-15,-4 0-2 16,2 4-2-16,5 0 2 15,-3 0 0-15,9-2-1 16,3 1-2-16,11-3 3 16,-4 0 0-16,9 0 0 0,-3 0 0 15,-4 0 6 1,-7 0-6-16,-9 0-2 0,-7 0 1 16,-4 0 2-16,-8 0 11 15,8-3-8-15,2 1 1 16,2 2-2-16,10 0-3 15,1 0 0-15,3 0 0 16,8 0 0-16,3 0 0 16,2 0 0-16,2 0 0 15,-3 0 0-15,-4 0 0 16,-11 0-1-16,-9 0 1 16,-13 0 0-16,0 0 2 15,-2 0-2-15,-3 0 0 16,12 0 0-16,2 0 1 0,4 0-2 15,8 0 1-15,3 5 0 16,8-5-2-16,-6 5 1 16,8-1 0-16,-9-4-4 15,-5 0 4-15,-11 0 0 16,-2 0 1-16,-7 0 0 16,-3 0-1-16,8-2 2 15,0-2 0-15,6-2 4 16,4 2-3-16,7-1-2 15,12 0 0-15,-7 1 0 16,6 2-1-16,-6-2 4 16,1 4-6-16,-13 0 1 15,-7 0 2-15,-5 0 1 0,-6 0 1 16,-1-2 0 0,8 2 5-16,-1 0 5 0,11 0-9 15,-1 0-3-15,5 0-8 16,-2 0 8-16,6 0 0 15,0 0-1-15,-1 0 1 16,-9 0 5-16,0-3-5 16,-7 0-5-16,-3 3 5 15,-8 0 0-15,-7 0 0 16,10-2 0-16,-2 0 0 16,10 0 5-16,2 0-5 15,0 2-5-15,2-3 5 16,0 3 0-16,-2-1-3 0,2 1 3 15,-3-2 0 1,-4-2-1-16,-1 4 1 0,-6-2 0 16,-8 2 0-1,6 0-2-15,0-3 2 0,3 2 2 16,7 1-2-16,0 0-3 16,4 0-19-16,0 0 19 15,-4 0 1-15,-10 0 2 16,-2 0 1-16,0-6 6 15,0 0-3-15,3-1 5 16,-3 2-4-16,5-4-5 16,3 4 0-16,7-2 0 15,4 2 0-15,-3-2-3 16,-2 6 3-16,-6-6 0 0,-7 6 0 16,-8-2 3-16,-2 2-3 15,-2 1 15-15,0 0 4 16,5 0-8-16,-5 0-7 15,0 0-3-15,2 0 8 16,-2 0-4-16,0 0-5 16,0 0 1-16,3 0-1 15,-1 0 0-15,2-3-1 16,1 3 1-16,-3 0 0 16,-2-2 3-16,0 2-3 15,0 0 0-15,0 0-6 16,0 0 9-16,0 0-3 0,0 0 2 15,0 0 0-15,0 0-2 16,0 0 0-16,0 0-45 16,0 0-52-16,0 0-177 15</inkml:trace>
  <inkml:trace contextRef="#ctx0" brushRef="#br2" timeOffset="-119454.1">6181 13694 385 0,'0'0'150'0,"0"0"-97"15,0 0-34-15,0 0 2 0,0 0 17 16,0 0-33-16,0-10 12 16,-5 8 22-16,3 0-11 15,-2-1 8-15,2 1 15 16,-4 0-21-16,6 2 3 15,0 0-12-15,0 0-12 16,0 0 1-16,0 0-8 16,0 0 0-16,0 0-2 15,0 0-4-15,0 0 2 16,0 0-2-16,25 0 2 16,6 0 0-16,10 0 0 15,1 0 4-15,5 11-4 0,-3-1 2 16,12 1-1-16,-2 0-1 15,-3-6 2-15,2 0-3 16,-3-3-7-16,-4 0 2 16,-1-2 6-16,-5 2-14 15,-2-1 14-15,7-1-9 16,-1 2 11-16,5 3 0 16,0-3 1-16,2 0-1 15,1 1 3-15,-1 0-3 16,4-1-5-16,1 2 5 15,0-2 0-15,-9-1 0 16,-5 4-2-16,-6-2-1 16,-5 0 1-16,0 1-4 15,5-2 1-15,2-2 3 16,4 0 2-16,0 0-4 0,12 0 4 16,0 0 0-16,4-2-1 15,2-5 2-15,-6 7 1 16,-10 0 0-16,-11 0 0 15,-4 0-2-15,-1 0-4 16,2 0 4-16,6 0 0 16,1 0 1-16,13 0 5 15,1-1-12-15,5 1 6 16,7 0 0-16,-5 0-1 16,-6 0 0-16,0 0 1 15,-12 0 0-15,-7 0 6 16,-4 0-6-16,-2 0 0 0,-4 0-5 15,-1 0 5-15,5 0 2 16,10 0 6-16,10-2-4 16,11 2 7-16,2 0-5 15,5 0-6-15,-5 0-2 16,-6 0 1-16,-7 0-2 16,-7 2-3-16,-7-2 6 15,-5 0-1-15,-2 0 3 16,-6 0-7-16,9 0 4 15,-5 0 1-15,9 0 0 16,10-2 0-16,-1-3 0 16,8 2 2-16,-4 3-2 15,-1-2 0-15,-2 2 0 0,1 0 0 16,-2 0 0 0,-2 0 0-16,-5 0 1 0,13 0-1 15,-9 0 1-15,11 0-3 16,-3 0 2-16,-5 0 0 15,-2 0 1-15,-7 0-1 16,-4-2-1-16,2 0 1 16,6-1 0-16,-2 2 1 15,12 1-1-15,0 0 0 16,0 0 2-16,6 0-1 16,-8 0-1-16,-14 0 0 15,-2 0 0-15,-5 0 4 0,-6 0-3 16,7 0 2-1,4 0-3-15,4 0 1 0,9 0 3 16,3 0-4-16,6 0-4 16,-4 0 4-16,-3 0 0 15,-3 0-1-15,-1 0 1 16,-7 0 3-16,5-2-3 16,-4-2 6-16,2 2-6 15,-3-1 0-15,-4 0 0 16,4-1 0-16,1-3 1 15,-5 2 0-15,2-2-1 16,-2 2 2-16,-1 1-1 16,0 0-1-16,1-1 1 15,0 3-1-15,0 2-1 16,-4 0 0-16,-5-2 1 0,6 1 0 16,-6-3 0-16,2-3 0 15,-2 4 0-15,3-1 0 16,-4 2 0-16,10-1 1 15,8 3 0-15,-2-1 0 16,5 1-1-16,-2 0 0 16,-5 0-3-16,0 0 1 15,-8 0 2-15,-11 0 0 16,-3 0 0-16,-11 0-5 16,0 0 5-16,2 0 4 15,0 0 3-15,5 0 3 16,0 0-3-16,4 0-6 0,3-3-1 15,-1 2 0 1,0-2 1-16,3 3-1 0,-4 0 0 16,-2 0 0-16,1 0-1 15,0 0 2-15,1-1 4 16,-5 1-5-16,7-4-4 16,0 0 4-16,-3-2 8 15,0 2 2-15,-2 1-10 16,4-1-1-16,1 2 1 15,-1 1 0-15,-3 1 0 16,-6 0 0-16,0 0 0 16,1-2 0-16,-3 2 1 15,2 0 9-15,-2-2 10 0,8-1-14 16,-4 1-2 0,5-1-3-16,5 1-1 0,-1-1 0 15,-3 3 0-15,-1 0-1 16,-9-2 1-16,-2 2 0 15,0 0 1-15,0 0 6 16,0 0 17-16,0-2 8 16,0 2-5-16,0 0-10 15,0 0-3-15,0 0-5 16,0 0-6-16,0 0-2 16,0 0 0-16,0 0-1 15,0 0 0-15,0 0-14 16,-27 0-85-16,-15-4-161 15</inkml:trace>
  <inkml:trace contextRef="#ctx0" brushRef="#br2" timeOffset="-116820.84">6124 12337 248 0,'0'0'358'15,"0"0"-353"-15,0 0-2 16,0 0 26-16,0 0 10 16,0 0-36-16,0 0 16 0,0 0 35 15,0 0 17 1,0 0-47-16,0 0 7 0,0 0-17 16,0 0-9-16,5 0-5 15,13 2 0-15,5 1 0 16,6 1-2-16,6 1 1 15,12 2 1-15,4-1 3 16,7 1-1-16,0-4-2 16,9 1-2-16,-7 1 0 15,-2-2 0-15,-8 1 1 16,-8 1-4-16,-7-3-14 16,-4 1 10-16,10 1 3 15,-1 1 3-15,2-2 2 16,2 3 1-16,1-3 0 15,2-2 0-15,9-1 1 0,1 2-1 16,9-2 0-16,-2 0 3 16,5 0-3-16,-9 0-3 15,-6 0 0-15,-10 0-12 16,-6 0 1-16,-7 0 14 16,-4 0-10-16,0 0 10 15,0 0 0-15,2 0 3 16,8 0 0-16,8 0-3 15,11 0 0-15,8-6 0 16,-1 2 2-16,2 0 2 16,-7 4-4-16,-13 0 4 15,-5 0-3-15,-11 0-1 0,-6 0-1 16,2 0 1-16,2 0 0 16,4 0 0-16,9 0 4 15,6 0-1-15,9 0 3 16,5 0-6-16,-2 0 0 15,7 0 0-15,-7 0-1 16,-10 0 2-16,-5 0-2 16,-3 0 2-16,-2 0 0 15,0 0-1-15,4 0 0 16,8 0 2-16,0 0-1 16,6 0 6-16,2 0-6 15,9 4-1-15,-5-2 0 0,-4 3-1 16,-4-4-1-16,-10-1 2 15,-3 0 0-15,-1 0 1 16,-3 0 0-16,6 0 9 16,-1 0-3-16,0 0 2 15,1 0 0-15,0 0 1 16,10 0-9-16,-6 0 10 16,2-1-11-16,-2-2 6 15,-2-1-4-15,10 2-2 16,-6 2 0-16,6 0 1 15,-5 0-1-15,-3 0 4 16,-3 0-4-16,-4 0 1 16,2 0-1-16,-4 2 0 15,2 0 1-15,3 0-1 16,-1-2 1-16,1 3 2 0,8-3-3 16,-2 1-3-16,9 3 3 15,-2 0 4-15,-5 2-4 16,-2 1 0-16,-7-4-1 15,-9-1 1-15,-6 0-1 16,-11-2-1-16,-2 0 4 16,8 0-2-16,0 0 1 15,7 0-1-15,9-4 0 16,2 2 3-16,5 2-3 16,0 0-5-16,-4 0 5 15,-7 0 0-15,-5 0 0 16,-7 0 0-16,-10 0 0 0,-6 0 1 15,7 0 5-15,1 0-6 16,1 0 0-16,12 0 0 16,-2 0-2-16,4 0 4 15,-2 0-4-15,-3 0 2 16,-1 0 0-16,-6 0 0 16,-4 0 0-16,3 0 0 15,-3 0 0-15,3 0 2 16,-1-1-2-16,10-1-2 15,-5 0 2-15,5-1 2 16,2 1-2-16,-8-2 0 16,4 3-2-16,-3-2 2 15,0-1-1-15,0 3 1 0,-5-4 3 16,-1 1-3 0,0 2 0-16,1-2-2 0,-2 4 5 15,5-2-3-15,5 0 0 16,4 0 0-16,1 2 0 15,-2 0 1-15,-3 0-1 16,0 0-1-16,-8 0 1 16,-1 0-1-16,-8 0 1 15,4 0 0-15,0-2 2 16,-3-1 8-16,2 0 4 16,-3 3-5-16,4-2-2 15,-6 0-4-15,7-1-3 0,-5 1 0 16,4-1 1-1,-1 1-1-15,-3 2 0 0,4-2-1 16,-7 2 1-16,6-2 0 16,-2 2 0-16,0 0 0 15,0 0 0-15,4-2 0 16,-5 2 0-16,6 0 0 16,-3-1 0-16,-5 1 0 15,0 0 0-15,1-3 0 16,-3 3 5-16,-2 0 5 15,0 0 8-15,0 0-2 16,0 0-10-16,0 0-3 16,2 0-3-16,1 0 0 15,6 0 0-15,-3 0-1 16,5 0 1-16,-6 0 1 0,2 0-1 16,-3 0 0-16,-4 0 1 15,0 0-1-15,2 0-2 16,-2 0 2-16,0 0 0 15,2 0 1-15,3 0-1 16,-1 0 0-16,0 0 0 16,8 0 0-16,-11 0 0 15,2 0 0-15,-3 0-1 16,0 0 1-16,0 0 1 16,0 0 1-16,0 0 2 15,0 0 0-15,0 0-4 16,0 0-1-16,0 0-36 0,-3 0-120 15,-27 0-422 1</inkml:trace>
  <inkml:trace contextRef="#ctx0" brushRef="#br2" timeOffset="-115033.05">6228 16003 474 0,'0'0'103'0,"0"0"-83"16,0 0-18-16,0 0 6 16,0 0 28-16,0 0 7 15,-8-9 9-15,8 9 19 16,0 0-35-16,0 0-16 0,-2 0-19 16,2 0 1-16,0 0-4 15,0 0 4-15,0 0 1 16,-2 0-2-16,0-2 0 15,-2 2 0-15,-3 0-1 16,1 0 1-16,-2 0-2 16,2 0 0-16,-1 0-1 15,1 0 2-15,-4 0 1 16,6 0-1-16,-3 0-6 16,5 0 6-16,-2 0 0 15,2 0 2-15,-5 0 1 16,4 0-3-16,1 0 1 0,-3 0 0 15,-1 0-1 1,2 0-2-16,-5 0 0 0,4 2 2 16,1-2-1-16,-3 0 1 15,5 0 3-15,-2 0-3 16,2 0 2-16,2 0-2 16,-5 0 1-16,3 4-1 15,-3-4 0-15,-2 2-1 16,7-2 1-16,0 0 0 15,0 0 2-15,0 0-2 16,0 0 3-16,0 0 9 16,0 0-8-16,-2 0 1 15,2 0 4-15,-2 0 1 0,2 0-2 16,0 0 2-16,0 0 7 16,-2 0-8-16,2 0-2 15,0 0-7-15,0 0 0 16,-2 0-1-16,-5 0-1 15,4 2-7-15,-3-1-10 16,-1-1 8-16,3 3 10 16,1-3-17-16,3 0-24 15,0 0-121-15</inkml:trace>
  <inkml:trace contextRef="#ctx0" brushRef="#br0" timeOffset="-107849.64">6531 16860 489 0,'0'0'60'0,"0"0"-56"15,0 0 16-15,0 0-14 0,0 0-6 16,0 0 0-16,0 0 15 16,0 0 71-16,0 0-21 15,0 0 0-15,0 0-40 16,0 0 0-16,0 0-7 16,0 0-13-16,0 0-2 15,0 0-1-15,0 0-2 16,0 0-4-16,0 0 2 15,0 0-1-15,0 9 2 16,0 5-3-16,0 3 2 16,0 5 2-16,0 6 0 0,0-2 0 15,0 4 0 1,0-3 0-16,0-3 0 0,2-2 0 16,-2-5 3-16,0 0-3 15,2-6 0-15,3 0 0 16,-3-6-3-16,0 0 3 15,-2-1 0-15,0-4 0 16,0 2 0-16,0-2 1 16,0 0-1-16,0 0-2 15,0 0 2-15,0 0 1 16,0 1-1-16,0-1 0 16,0 0 0-16,0 2-1 15,0 3-17-15,0-1-70 16,0-2-312-16</inkml:trace>
  <inkml:trace contextRef="#ctx0" brushRef="#br0" timeOffset="-106799.45">7478 16878 567 0,'0'0'98'15,"0"0"-81"-15,0 0 5 16,0 0 15-16,0 0-29 16,0 0-8-16,0 0 19 15,0 0 11-15,0 0-23 16,0-4 14-16,13-1-13 15,1 0-8-15,1 1 1 16,3 2-1-16,2 2 0 0,-2 0-6 16,-2 0-6-16,-3 0-2 15,-2 0-2-15,-6 11 2 16,2-2 10-16,-7 8-2 16,0-2 4-16,0 5-1 15,0 0 3-15,-7 0 0 16,-7 0 0-16,1-4 0 15,4-2 0-15,-4-3 3 16,0-4 11-16,1 5-3 16,-1-5-11-16,1 2 7 15,6-1-5-15,-1-3-2 0,5-2 0 16,0-1 0 0,0 1 0-16,2-3 0 0,0 2 0 15,0 0 0-15,0 1 0 16,0-1 0-16,17 3 0 15,8-5-14-15,4 0-22 16,4 0-85-16,0 0-89 16,-1 0-124-16</inkml:trace>
  <inkml:trace contextRef="#ctx0" brushRef="#br0" timeOffset="-106663.08">7736 17101 24 0,'0'0'240'0,"0"0"-46"15,0 0-79-15,0 0-28 16,0 0-44-16,0 0 3 15,0 0-7-15,0 0-1 0,0 0-29 16,0 0-9-16,0 0-9 16,0-5-77-16,0 3-374 15</inkml:trace>
  <inkml:trace contextRef="#ctx0" brushRef="#br0" timeOffset="-105621.75">8265 16842 417 0,'0'0'300'16,"0"0"-226"0,0 0-39-16,0 0-7 0,0 0-17 15,0 0-11-15,0 0 6 16,0 0-4-16,0 0 16 15,0-5-8-15,0 2 7 16,2-1-16-16,11-3 1 16,10 4-4-16,-3 3 1 15,2-2 1-15,-2 2 1 16,-4 0-1-16,-1 0-2 16,-4 0 0-16,-1 2-8 15,-8 8 7-15,-2 2 2 0,0 4 1 16,0-2-1-1,0 0 1-15,-14-5 1 0,2 0 3 16,-3 2-1-16,2-4-2 16,0-2 1-16,4 0 3 15,-1-1-1-15,7-1-4 16,-2-1 0-16,5 1-4 16,0 1-1-16,0 2 5 15,0 2-4-15,11 3-1 16,12 3 3-16,-4-2-1 15,4 4-10-15,-3-2-7 16,-8-5 8-16,-1 5-6 16,-7-5 2-16,-4 3 6 0,0-6 2 15,0 2 8 1,0-2 0-16,0-3 0 0,-12 2 0 16,-1 2-3-16,-3 0 2 15,2-3 1-15,-1 4 0 16,2-4 4-16,0 0-2 15,-1-4-2-15,6 2 10 16,1-2 2-16,-2 0-10 16,0 0-2-16,-3 0 1 15,4 3-2-15,-5 2-45 16,0 1-45-16,1-5-62 16,1-1-372-16</inkml:trace>
  <inkml:trace contextRef="#ctx0" brushRef="#br0" timeOffset="-104836.33">9094 16876 575 0,'0'0'156'0,"0"0"-120"15,0 0 10-15,0 0-6 16,0 0-12-16,0 0-8 16,0-2-3-16,0 2 4 15,0 0-14-15,0 0 9 16,0 0-7-16,0 0-5 0,0 0 0 16,-6 12-3-16,-15 6 9 15,4 0-4-15,-3 4-1 16,-1-4-5-16,4 5 3 15,3-6 1-15,1-3-2 16,7-1-2-16,-2-4-3 16,6 0 3-16,2-1 5 15,0-2-5-15,0 3-8 16,18 0 5-16,13-6-31 16,9-1-8-16,3-2-23 15,6 0-32-15,-13 0-29 16,0-10-123-16,-19 1-139 0</inkml:trace>
  <inkml:trace contextRef="#ctx0" brushRef="#br0" timeOffset="-104647.08">9223 17050 378 0,'0'0'209'0,"0"0"-84"16,0 0-36-16,0 0-38 15,0 0-12-15,0 0-20 16,-15-12-9-16,15 12-8 16,0 0 0-16,-4 0-2 15,4 0 3-15,-8 5-6 16,6 9 6-16,0 3-3 15,0 3 3-15,2 1-3 16,0-5 0-16,0-2 6 16,0-7-13-16,0 0 6 0,0-1-29 15,4-5-34 1,4-1-148-16</inkml:trace>
  <inkml:trace contextRef="#ctx0" brushRef="#br0" timeOffset="-103770.16">9889 16840 521 0,'0'0'138'0,"0"0"-112"15,0 0-4-15,0 0 12 16,0 0-14-16,0 0-1 16,-50 0 35-16,36 0 2 15,-2 6-14-15,1 2-15 16,0 2-11-16,1 4-11 0,3-2-4 15,-3 2-1-15,10-2 0 16,2 1 1-16,0-1-1 16,2-3 0-16,0 3-2 15,0-1-3-15,0 1-3 16,6 2 0-16,5 2 1 16,3-2 5-16,-3 0-9 15,-2 0 8-15,0-2-7 16,-3-2 1-16,5 0-7 15,1-3 11-15,1 2 3 16,-6-3-1-16,6 2 2 16,-6 0-1-16,0-2-8 0,-7 1 1 15,0 2-5-15,0-4-6 16,0 6 16 0,0-5 1-16,0 0 3 0,-12-2-1 15,2 1-1-15,-9 0-1 16,1-3-7-16,3 0-17 15,-5-2 15-15,0 3 4 16,2-3 8-16,1 0 0 16,5 0 0-16,1 0-3 15,9-9-36-15,0-3-142 16</inkml:trace>
  <inkml:trace contextRef="#ctx0" brushRef="#br0" timeOffset="-103453.37">9904 16774 717 0,'0'0'134'0,"0"0"-80"16,0 0-18-16,0 0-4 16,0 0-32-16,0 0-23 15,50-21-20-15,-23 16-9 16,-4-1-71-16,-3 0-51 15,-7-4-216-15</inkml:trace>
  <inkml:trace contextRef="#ctx0" brushRef="#br0" timeOffset="-102670.09">10429 16744 709 0,'0'0'135'16,"0"0"-91"-16,0 0 0 15,0 0-25-15,0 0-14 0,0 0-5 16,-53 21 0-1,44 2 0-15,-2-9 2 0,4 7 1 16,-2 2 9-16,5 0-6 16,-3-2 5-16,3 4-10 15,4-4 0-15,0 1 3 16,0 0-4-16,0 0 1 16,0 2 0-16,13-3-2 15,-1-2-5-15,7-1-16 16,6-1 0-16,0-10 1 15,-4 0-8-15,6-7 2 16,-11 0-7-16,1 0 2 16,-5 0-5-16,-5-10 25 0,-7 1 12 15,0 0 6 1,0 1 14-16,0 3 10 0,-13 0-5 16,-2-3-24-16,1 4 13 15,-7-3-8-15,3 0-2 16,1 2-3-16,-6 3-1 15,7-1-3-15,1 1 0 16,4 0-31-16,9-1-48 16,2-3-100-16</inkml:trace>
  <inkml:trace contextRef="#ctx0" brushRef="#br0" timeOffset="-101998.65">11054 16806 597 0,'0'0'241'0,"0"0"-178"15,0 0-34-15,0 0-13 16,0 0-16-16,0 0-22 16,17-8-9-16,8 8 6 15,-5 0-19-15,2 0-8 0,-8 0 40 16,-8 0 10-16,0 0-1 15,-6 0 0-15,0 4 3 16,0 5 0-16,0 3 9 16,0 2 11-16,-1 7 2 15,-6-3-13-15,1 4-8 16,-4-2-1-16,6 3 1 16,-5-6-1-16,3 5 11 15,-3-3 7-15,2-3 5 16,0 2-20-16,5-4-2 15,0 0-1-15,2-2-1 16,0 2 0-16,0-5 1 16,0 8 0-16,0-6-6 15,0 2-3-15,0-3-13 0,0-3-8 16,0-2-17-16,0-1-68 16,-2-4-201-16</inkml:trace>
  <inkml:trace contextRef="#ctx0" brushRef="#br0" timeOffset="-101773.33">11011 16988 788 0,'0'0'150'0,"0"0"-110"16,0 0-38-16,0 0-2 16,0 0-28-16,0 0-43 15,152-70-83-15,-117 56-101 16</inkml:trace>
  <inkml:trace contextRef="#ctx0" brushRef="#br0" timeOffset="-101068.53">11716 16661 704 0,'0'0'117'16,"0"0"-94"-16,0 0 2 15,0 0 12-15,-118 34-35 16,102-15-2-16,5-7 0 0,11 6-2 15,0-6 2-15,0 2 0 16,0 0-4-16,11 4 2 16,7 3 2-16,-3 5 0 15,1-1-1-15,4 1 1 16,-6 3 0-16,1 0-19 16,-6 1 4-16,2-2-23 15,-9-6-5-15,-2 1 15 16,0-7 27-16,0-9 1 15,-4-4 7-15,-12-3 48 16,-1 0-27-16,-6 0-22 16,-4 0-6-16,5-13-6 0,0-4-1 15,8-6 2 1,10-9 5-16,4 0 4 0,0-4 1 16,11-3-3-16,13 4-2 15,12 5 0-15,0 2-6 16,4 8-27-16,-2 3-14 15,-7 10-54-15,-11-2-21 16,-7 4 92-16,-5 1 30 16,-8-5 81-16,0-1 10 15,-10 1-38-15,-3-1 23 16,-1-1-29-16,1 0 12 16,5 3-26-16,-2-1-7 15,4 4-5-15,1 3 12 16,3 2-30-16,2 0-3 15,-4 0-4-15,-8 0-54 16,-3 0-106-16</inkml:trace>
  <inkml:trace contextRef="#ctx0" brushRef="#br0" timeOffset="-99584.03">5360 16503 432 0,'0'0'174'0,"0"0"-51"16,0 0-35-16,0 0-49 16,0 0-2-16,0 0-24 15,0-8-7-15,0 8-1 16,0 0-4-16,0 0-1 15,0 0 2-15,0 0 10 16,0 0-5-16,0 0-3 16,0 0 2-16,0 0-4 15,0 0-2-15,0 0 0 0,0 0 0 16,0 8 0-16,0 6 0 16,0 2 0-16,0-2 0 15,0 3 0-15,0 0-4 16,0 1 8-16,0 2-5 15,0 1 1-15,0-2 0 16,0 4 0-16,0-3 0 16,0-6 0-16,0-4 0 15,0 0 0-15,0-6 0 16,0-2-1-16,0-2 0 16,0 0-1-16,0 0-2 15,0 0 0-15,5 0-13 16,-3 0-7-16,0 0-39 15,-2 0-134-15</inkml:trace>
  <inkml:trace contextRef="#ctx0" brushRef="#br0" timeOffset="-98310.24">5275 15731 699 0,'0'0'135'0,"0"0"-108"16,0 0-9-16,0 0-3 16,0 0-15-16,0 0-1 15,-2-38 1-15,4 34 7 16,10-2 29-16,-5 0-36 15,0 4 1-15,10 0 4 16,5 0-5-16,-2 2-1 16,3 0 0-16,-6 0 1 0,-3 0-5 15,-5 9 2-15,-3 9 2 16,-4-4 0-16,-2 3 1 16,0 1 0-16,0-2 0 15,0 2 0-15,0-2-2 16,-13 3 2-16,-4-2 2 15,3 0-2-15,0-5 0 16,1-2 5-16,0-1-2 16,6-3 0-16,0-2-1 15,5 0 0-15,2-4-1 16,0 0-1-16,0 4 0 16,0 1-1-16,0 0-1 15,0 4 2-15,2-2-4 0,23-2 4 16,2-3-2-1,4-2-7-15,5 0-35 0,-1 0 8 16,-4-2 0-16,-4-6 9 16,-11-1 17-16,-5 5 10 15,-9 3 14-15,-2 1 34 16,0-2-11-16,0 2-21 16,0 0 3-16,0 0-10 15,0 0-9-15,2-2-1 16,-2 2 1-16,0 0 0 15,5 0-4-15,-5 0-19 16,0-3-32-16,0 1-124 16</inkml:trace>
  <inkml:trace contextRef="#ctx0" brushRef="#br0" timeOffset="-97271.8">5301 15055 500 0,'0'0'159'16,"0"0"-109"-16,0 0 1 15,0 0 15-15,0 0-35 16,0 0-16-16,0-14 11 16,0 13-5-16,0-2-8 15,0 0-9-15,0 3-1 16,0-1 7-16,0-1-10 15,17 0-1-15,6-2 1 16,5 4-1-16,1 0 1 16,-4 0 0-16,-3 4 1 15,-7 10-1-15,-3 4-3 0,-10 4-4 16,-2 0 7-16,0 6 0 16,0-3 0-16,-6-6 0 15,-8-2-1-15,1-7 1 16,3-5 0-16,6-2 0 15,0-2 1-15,4-1-1 16,0 0-1-16,0 5 0 16,0 5-5-16,8 6 2 15,15 6 3-15,-3 3 1 16,3 2-4-16,-6-3 2 16,-6 0-28-16,-4-7 5 15,2-5 7-15,-9-7 0 16,0-5 15-16,0 0 3 0,0 0 0 15,-13 0 1 1,-5 0-2-16,-3 0 0 0,4 0-10 16,-1 0-38-16,5 0-51 15,-3-2-77-15</inkml:trace>
  <inkml:trace contextRef="#ctx0" brushRef="#br0" timeOffset="-96136.83">5400 14362 466 0,'0'0'138'0,"0"0"-49"15,0 0-49 1,0 0 11-16,0 0-2 0,0 0-14 16,0 0 14-16,0-17-28 15,0 17 13-15,0 0-20 16,0 0-13-16,0 5-1 16,-6 10-1-16,-7 6 0 15,1-2 1-15,3-1-2 16,7-4 2-16,2-3 0 15,0 0-1-15,0 1 0 16,7 0 0-16,17 0-1 16,12-1-19-16,7-9-24 0,-1-2-17 15,-5 0-67-15,-3-6-45 16,-14-8-109-16,-9 0 26 16,-9 4 257-16,-2 0 381 15,0 7-175-15,0 2-105 16,0-1-31-16,0 0-18 15,0 0-36-15,0-1-11 16,0 3 10-16,0 0 7 16,0 0 1-16,0 0-11 15,0 0-3-15,0 0-9 16,0 0-2-16,0 10 2 16,-2 13-4-16,-8 0 4 15,5 6 0-15,-4 0 5 16,2 3-5-16,0-1 0 15,3-4-1-15,0 2 1 0,-1-5-4 16,1-5 4-16,-1-6 0 16,0 4 0-16,3-7 0 15,2-1-2-15,0 0-44 16,-3-9-104-16</inkml:trace>
  <inkml:trace contextRef="#ctx0" brushRef="#br0" timeOffset="-95138.34">5351 13668 488 0,'0'0'198'15,"0"0"-170"-15,0 0-28 0,0 0-2 16,0 0-2-16,0 0 3 16,-20 36 1-16,7-22 29 15,9-2-7-15,-6 0 24 16,7 0-30-16,3-2-16 16,0 0 2-16,0 0-2 15,0 2 3-15,17 2-3 16,5 1 0-16,-2 0 0 15,5 3 0-15,-9 0 0 16,6 1 0-16,-12-5-3 16,4-2 3-16,-7-4 0 15,-3-3 0-15,-2 2 0 0,-2 0-1 16,8 5 1-16,-6 3-4 16,0 2 3-16,-2 6-9 15,0-4 7-15,0-1 1 16,0-6-2-16,-2-1 1 15,-8-7 1-15,-3 1 1 16,5-2 1-16,-8 1 0 16,-2 1-13-16,2-5-55 15,0 0-84-15,-1 0-315 16</inkml:trace>
  <inkml:trace contextRef="#ctx0" brushRef="#br0" timeOffset="-94837.28">5387 13662 771 0,'0'0'92'0,"0"0"-90"16,0 0-2-16,0 0-13 0,0 0-47 15,0 0-8-15,145-35-7 16,-116 34 53-16,-8-1-10 16,-4 0 14-16,-11-1 11 15,3 1 6-15,-4 0 1 16,-5 1-34-16,0-4-281 15</inkml:trace>
  <inkml:trace contextRef="#ctx0" brushRef="#br0" timeOffset="-93886.82">5568 13068 599 0,'0'0'83'16,"0"0"-78"-16,0 0 23 16,0 0 4-16,0 0-10 15,0 0 10-15,0 0 11 16,-2 7-15-16,-12 7-16 15,-6 5 23-15,6 1-24 16,-2 2-6-16,3 0-3 16,-2-1 2-16,7-2 4 0,-4-1-3 15,3 5-5-15,5 0-3 16,-4 3 3-16,6 1 2 16,2-1-2-16,0 0 0 15,0-3 5-15,0-2-5 16,8-1 0-16,7-3-4 15,3-6-10-15,4-1-4 16,2-2 1-16,0-3-9 16,0-4 7-16,-16-1-6 15,0 0 7-15,-2 0 17 16,-6 0 1-16,2 0 5 16,-2 0-5-16,0-4 3 15,0-8-3-15,0 0-7 16,0-2-1-16,-5 4 8 0,-6 0 3 15,-2 5-2-15,-3 0 13 16,3 3-1-16,-1 2 3 16,-2 0-16-16,3 0 0 15,-2 7-9-15,1 0-81 16,6-3-202-16</inkml:trace>
  <inkml:trace contextRef="#ctx0" brushRef="#br0" timeOffset="-92910.19">5325 12564 542 0,'0'0'172'0,"0"0"-103"15,0 0-13-15,0 0-27 0,0 0-25 16,0 0-4-1,8-19 0-15,-3 15 2 0,-3 0 31 16,-1 0-10-16,5-3 6 16,7 3-28-16,8-2-1 15,3 1-8-15,4 2-4 16,-1 3-3-16,-11 0-27 16,-3 0 21-16,-13 0 9 15,5 0-2-15,-5 0 14 16,0 0 0-16,0 0 9 15,0 0 6-15,0 0-1 16,0 3-7-16,0 11 4 0,0 4 2 16,-7 8 3-1,1 1-11-15,-1 2-2 0,1 1-2 16,-4 0-1-16,4 0 1 16,1-2-1-16,5-1 0 15,-2-6 0-15,2-3 0 16,0-2 0-16,0-4-5 15,0-2 5-15,0-2 0 16,-3 1-10-16,2-1-31 16,1-1-12-16,-2-3-54 15,-6-4-135-15</inkml:trace>
  <inkml:trace contextRef="#ctx0" brushRef="#br0" timeOffset="-92713.97">5389 12775 254 0,'0'0'562'0,"0"0"-498"16,0 0-53-16,0 0-11 15,0 0-34-15,0 0-29 16,105-90-61-16,-81 66-30 15</inkml:trace>
  <inkml:trace contextRef="#ctx0" brushRef="#br0" timeOffset="-91601.88">5581 11860 501 0,'0'0'119'0,"0"0"-61"16,0 0-48-16,0 0-10 16,0 0-2-16,0 0 2 15,-20 31 15-15,13-24 0 16,0 4 15-16,7 1-5 0,-2 2-24 15,2 2-1-15,0 0 0 16,0 2 3-16,14 0 6 16,3-2-9-16,8 4 0 15,-7-2-5-15,2 3 5 16,-4 1 0-16,-5-3 1 16,-3 2 0-16,0-3-2 15,-2-3 2-15,-4 1-3 16,-2 1-1-16,0-2 3 15,0-1 5-15,0 1-3 16,-4-5-2-16,-6 0 0 16,4-7 3-16,-3 0 3 0,1 0 4 15,-3-3 19 1,1 0-10-16,2 0-4 0,0 0 2 16,2-6 1-16,-2-5-7 15,7-4-10-15,-1-2-1 16,2-4 0-16,0 1-3 15,0 1 2-15,0-4-15 16,3 2-1-16,11-5-2 16,0-1 6-16,1 0-27 15,1 0 22-15,-3 4 16 16,-1 3 2-16,-8 3 0 16,1 9-4-16,-3 1 4 15,-2 4 5-15,0 1-2 0,0-2-3 16,0-1 0-1,-7 0 0-15,-1-2 0 0,0 2 0 16,0-1 11-16,1 4 26 16,-4 1-27-16,2 1-5 15,-6 0-3-15,-7 0-2 16,5 0 0-16,0 0-7 16,1 3-11-16,3 5-16 15,4 0-80-15,2-4-122 16</inkml:trace>
  <inkml:trace contextRef="#ctx0" brushRef="#br3" timeOffset="-76127.25">3089 14395 609 0,'0'0'148'0,"0"0"-99"16,0 0-45-16,0 0 30 16,0 0-31-16,0 0-3 15,0 0 5-15,0 0-3 16,0 0 30-16,0 0 0 16,0 0-22-16,0 0 8 15,0 0-18-15,0 0 4 16,0 0-6-16,0 0 2 0,0 0-8 15,2 10 6-15,2 8 1 16,1 9 1-16,2 8 1 16,-2 6-1-16,3 8-1 15,1 2-4-15,0 3 5 16,0-4 0-16,-4 4 0 16,4-5 5-16,-3-3-4 15,-2-7-2-15,1-2 0 16,-1-10-4-16,-2-8-6 15,0-7 9-15,-2-5-6 16,0-2 7-16,0-1-7 16,0 0 6-16,6-3 1 0,-6 5-14 15,2-3 5 1,-2 3-4-16,0-1-44 0,0-4-35 16,0-1-97-16</inkml:trace>
  <inkml:trace contextRef="#ctx0" brushRef="#br3" timeOffset="-75120.27">2986 14446 63 0,'0'0'510'15,"0"0"-460"-15,0 0 22 16,0 0-20-16,0 0-2 16,0 0-36-16,0-14-1 15,0 14-1-15,0 0-3 16,0 0-1-16,0-2 3 16,0-5 11-16,0 2-15 0,6-4-7 15,11 1 0 1,0-2 0-16,4 2 0 0,1 1-5 15,1-2 5-15,3 6-11 16,-4-2 9-16,-1 1 1 16,-4 3-4-16,-2 1 0 15,-1 0 5-15,0 0-1 16,-2 0-5-16,-3 5 6 16,5 12 0-16,-7 0-7 15,-1 8 7-15,-4 1 0 16,-2 4 0-16,0 0-6 15,0 0 10-15,-8-3-8 16,-8-4 8-16,-2 0-6 16,-4-8 6-16,-1 1 0 0,4-4 1 15,5-6 1 1,3-3-6-16,7 0-2 0,-3-3 2 16,7 2 0-16,0-2 5 15,0 0-8-15,0 2 3 16,11-2-3-16,16 0-5 15,2 0 7-15,4 0-2 16,3 0-12-16,-3 0 7 16,-2 2-3-16,-4 9-3 15,-2-1-2-15,-6 1 1 16,2 3-4-16,-3 2-1 16,-3 5 4-16,-1 0-16 0,-10 0 15 15,3-2 13-15,-5 2-2 16,-2-1-5-1,0-1 11-15,0 1 7 0,-2-3-1 16,-7-1 10-16,0-5 6 16,-2-4-16-16,-2 0 6 15,1 0-11-15,-3-2-1 16,-2-2 0-16,1-3-7 16,-9 0-45-16,-2-3-113 15</inkml:trace>
  <inkml:trace contextRef="#ctx0" brushRef="#br3" timeOffset="-73987.29">3118 13955 311 0,'0'0'263'0,"0"0"-233"16,0 0-3-16,0 0 19 16,-129 0-23-16,110 0-16 15,1 2-6-15,5 9 6 16,-2 1 7-16,-1 5-4 15,-1 4-3-15,-6 6-5 16,-4 3 2-16,3 2 12 16,-2 2-16-16,3 2 0 0,1 2 3 15,-1 2 1-15,6 2 13 16,1 0 22-16,3 5-28 16,5 1 0-16,4 1-3 15,4 6 0-15,0 3-3 16,0 2-5-16,10 1 5 15,0-6-1-15,11 2-6 16,-2-3 5-16,4-1 3 16,-1-2-6-16,5 2-1 15,4-6 1-15,7 2 1 16,4-8 0-16,2-2 0 16,1-3 1-16,0-4 3 0,-3 2-5 15,0-2 0-15,-3-2 0 16,-6-1 0-16,-2-4 1 15,-2-2-1-15,-2-10 0 16,2-4 0-16,0-9-2 16,7 0-4-16,-1 0 0 15,1-11 1-15,-2-3 1 16,-4 1 2-16,4-2 2 16,-10-2-4-16,1 3 4 15,-2-3 0-15,-6-3 0 16,-1-4-3-16,1-8-1 15,-2 0-3-15,1-12 5 16,-4-2 2-16,-3-5 6 16,-3 1-4-16,4 4 0 15,-4 1 4-15,1 4 13 0,-5 1-12 16,0 0 1-16,-2-1-7 16,0-2-1-16,0-3 1 15,-13-5-6-15,-14-2 5 16,7 2-1-16,-5-2 2 15,4 4 3-15,-4 1 1 16,-2-1-4-16,-2 1-2 16,-6 6 0-16,-4 2 1 15,1 10 5-15,3 4-1 16,-1 6 34-16,4 6-28 0,0 0-4 16,3 4-5-1,0 2-2-15,2-3 3 0,0 1-2 16,2 1 0-16,-2-3 2 15,6 2 1-15,5 4 0 16,-4 2-3-16,9-1-2 16,0 2 1-16,-3 3-4 15,-1 0-20-15,-6 0-13 16,2 0-12-16,-4 0-31 16,-1 0-45-16,-10 1-171 15</inkml:trace>
  <inkml:trace contextRef="#ctx0" brushRef="#br3" timeOffset="-63789.86">2681 6212 282 0,'0'0'25'15,"0"0"-25"-15,0 0 0 16,0 0 5-16,-116 5-5 0,78 2-51 15,-5-2-5 1,8-5 56-16,-1 5 18 0,1 1-15 16,-1 0-3-16,3-2-77 15</inkml:trace>
  <inkml:trace contextRef="#ctx0" brushRef="#br3" timeOffset="-52616.14">6511 15017 245 0,'0'0'155'16,"0"0"-85"-16,0 0-41 16,0 0 25-16,0 0-32 15,0 0-18 1,0 0 20-16,0 0 7 15,0 0 16-15,0 0-29 16,0 0-7-16,0 0-6 0,0 0 5 16,0 0-6-16,0 0 19 15,0 0 16-15,0 0-21 16,0 0 2-16,0 0-9 16,0 0 1-16,0 0-9 15,0 0-2-15,0 0 3 16,0 0 7-16,0 0-10 15,0 0 0-15,0 0 8 16,0 0 5-16,0 0-2 16,0 0 0-16,0 0-4 15,0 0-4-15,-5 0 5 0,3 0-4 16,-4 0-3-16,-6 0-2 16,-1 0 0-16,1 0-1 15,4 3-4-15,3 2 3 16,1 1 0-16,-6 0 2 15,10 3-1-15,-6-1-1 16,-1 4 2-16,5 1 0 0,-2-1 0 16,0 1 0-16,-2-2 0 15,4-2 0-15,0 3 0 16,2-4 0 0,0-2 0-16,0 2 0 15,0-3-4-15,0 5 4 16,0-1 0-16,2-1 0 15,6 2 0-15,0-2 0 0,1 2 0 16,-3 0 0-16,4-5-3 16,-1 2 3-16,-1-3 1 15,4-1-1-15,-1 2-1 16,3-5 1-16,1 0 0 16,3 0-2-16,-1 0 2 15,-3 0-4-15,-1 0-7 16,-2-2 6-16,1-6-2 0,-4-1 5 15,6-3 2-15,-1 0 0 16,-4 1-3-16,3-1 6 16,-6-2-4-16,-2 0 2 15,1 0-2-15,-3 2-1 16,-2 2 2 0,0 1 0-16,0 0 3 15,0 0 1-15,0 0-2 0,0-2 6 16,0 2-4-16,0 4 3 0,0-1-3 15,0 5-3 1,0-2 1-16,0 1 1 0,0 2 3 16,0-2-4-1,-2 1 4-15,-3-2-6 0,3 3 3 16,2 0-3-16,0 0 2 16,0 0-1-16,0-2 4 15,0 2-4-15,0 0 0 16,0 0 1-16,0 0 3 15,0 0 1-15,-2 0 0 16,2 0 2 0,0 0-8-16,-2 0 0 15,0 0 0-15,-6 0 0 0,8 10 0 16,-4-4 0-16,2 0 0 16,-5 0-3-16,5-2 7 15,2 5-4-15,-2-2 0 16,0 4 0-16,-1-2-3 0,3 1 6 15,0 4 0-15,0-2-2 16,0 2-1-16,0 2 1 16,0-1-1-16,0 3 0 15,0-2-1-15,0-2 2 16,0 0 0-16,0-4-1 16,5 2 0-16,-1-2 0 15,5 2 1 1,3 0 1-16,-4 0-1 0,4 0-1 15,3-2 1-15,-2 5-1 16,3-6-2-16,-1-1-1 16,6-4-7-16,-1-2-5 15,4-2-6-15,-4 0 0 16,3 0-5-16,-6 0 15 16,-5-4 4-16,-7 0 7 15,-5 1 0-15,0 3 16 0,0 0 12 16,0 0-3-16,0 0-6 15,0-3-5-15,0 3-4 16,0 0 0-16,0 0 5 16,0 0-5-16,0 0-4 15,0 0-6-15,0 0 6 16,0 0-6-16,0 0-1 0,0-6-31 16,0 3-45-16,0-12-222 15</inkml:trace>
  <inkml:trace contextRef="#ctx0" brushRef="#br3" timeOffset="-38910.28">7306 15615 470 0,'0'0'90'16,"0"0"-57"-16,0 0 29 16,0 0-33-16,0 0-14 0,0 0 9 15,0 0 8-15,0 0 4 16,-2-12-9-16,2 12-5 16,0 0-2-16,0 0-9 15,0 0 12-15,0 0-12 16,0 0-7-16,0 0-3 15,0 0 0-15,0 0-1 16,0 0 0-16,0 0 0 16,0 0 0-16,0 0 0 15,-2 0-2-15,2 0 0 16,-4 10 2-16,-1 8-1 16,3 2 2-16,-5 2 0 0,0 0-1 15,3 0 0-15,0 2 1 16,-1-7-1-16,3 0 0 15,2-1 1-15,0-5-2 16,0 0 1-16,-3 1 0 16,3 0 0-16,-1-1 0 15,-2-4 0-15,3 1 0 16,0-2 0-16,0-1 1 16,-5-5-2-16,5 3 1 15,-2 1 0-15,2 1 0 16,0-4 1-16,0 3-1 15,0-1 1-15,-2-2-1 16,2-1 0-16,0 0 0 0,0 0 4 16,0 0-2-1,0 0-1-15,0 0 1 0,0 0 4 16,0 0-6-16,0 0 3 16,0 0 6-16,-2 0-8 15,2 0-1-15,0 0 0 16,0-4 2-16,0-1-5 15,0 0 6-15,0-2-3 16,0 0 1-16,0-1-1 16,4-1-5-16,10-4 5 15,-1 5-5-15,-1-2 9 16,0 0-10-16,-3 3 5 0,2-4 0 16,3 3 1-1,-5 0 4-15,-2 3-4 0,2 0-4 16,-3 3 4-16,3-3 0 15,-2 3 0-15,4-1 0 16,0 1 0-16,-4 2-3 16,2 0 3-16,-5 0-3 15,5 0 2-15,-5 0 0 16,4 0 1-16,-2 0 0 16,1 2-1-16,1 6 0 15,2 1 1-15,-6 0 0 16,5 2-1-16,-5-4 1 15,-2 1 0-15,5-2 0 16,-4 2 0-16,-3-2-1 16,4 2 1-16,-4 2 0 0,0 0 1 15,0 2-1-15,0 0 1 16,0-2-1-16,0-2 1 16,0 1-1-16,0-4 0 15,0-1 0-15,0 1 1 16,0-3 0-16,-7 3 3 15,0 2 0-15,-8-3 4 16,9 5 2-16,-8-2-7 16,3 0-3-16,1 2 2 15,4-6-1-15,-6 2 2 16,9-5-1-16,-7 0-1 16,6 0 0-16,0 0 1 0,-3 0 5 15,-4 0-7-15,4 0 0 16,-8 0 0-16,1 0 0 15,1 0 0-15,0 0 3 16,1 0-3-16,8 0-3 16,-5 0 3-16,5 0 0 15,-6 0 0-15,6 0 0 16,-2-5 0-16,-1 4 0 16,3 1 1-16,-6-2-1 15,8 0 1-15,-2 2-1 16,-3-3 0-16,5 2-1 15,0-2 1-15,-2 3 1 16,4 0-1-16,-6 0 0 0,3 0 0 16,3 0 0-1,-3-2 0-15,3 2 0 0,-2-3 0 16,-3 3 0-16,3-2 0 16,2 2 6-16,0 0-4 15,-2 0 0-15,2 0 0 16,0 0-2-16,0 0 0 15,0 0 0-15,0 0-1 16,0 0 0-16,0 0-9 16,-2-2-13-16,2 0-43 15,-4-1-77-15</inkml:trace>
  <inkml:trace contextRef="#ctx0" brushRef="#br3" timeOffset="-28303.89">8363 12566 168 0,'0'0'346'0,"0"0"-277"16,0 0-15-16,0 0-27 16,0 0-16-16,0 0-1 15,0 0 20-15,0 0 2 0,0-2 15 16,0 0-25-16,0 2 5 16,0-1 0-16,0-1-25 15,0 0-1-15,0 2 5 16,0 0-5-16,0 0 3 15,0 0 1-15,0 0 3 16,0 0-7-16,0 0 2 16,0 0 1-16,0 0 0 15,0 0-3-15,0 0 8 16,0 0-6-16,0-2 1 0,0 2-4 16,-2-3-4-1,-6 3 4-15,7 0 2 16,-6 0-2-16,-2 0-4 0,3 0 4 15,-5 0 0-15,-1 0 0 16,6 0 0-16,-2 0-1 16,0 0 1-16,1 0 0 15,-4 0 0-15,7 0-1 16,-7 0 1-16,8 0 0 16,-3 0-2-16,-1 0 2 15,1 0 0-15,-4 3 0 16,-1 3-1-16,3-1-1 15,-4 0 0-15,3 0 2 16,1 2 0-16,0-1 0 16,4 1-2-16,-5-2 2 0,3 1 1 15,-4 2-1-15,7-4 0 16,0 2-1-16,-2 0 1 16,3 0 0-16,0-1 0 15,-2 2 0-15,2-1 0 16,-3 2 0-16,5 2 0 15,-2-3 1-15,-1 0-2 16,3 1 1-16,0-3 0 16,0 4 0-16,0-1 0 0,0 1 0 15,0-4 0-15,0 3 0 16,0-1-1-16,0-2 2 16,0 2-1-16,0-4 0 15,0 3 0-15,0-1 0 16,3 0 0-16,4-1 1 15,-1 2-1-15,-2-4 0 16,7 2 0-16,1 0 3 16,-7 0-3-16,7 0 0 15,-2 0 0-15,-4-2 0 16,3 1 0-16,-3-1 2 16,4 1-2-16,-1 1 0 0,-1-2 0 15,6 1 0-15,-1-3 1 16,1 0 1-16,-1 0-3 15,-2 0 1-15,-5 0 0 16,2 0-1 0,-4 0 1-16,-2 0-1 15,5 0 1-15,-2 0 1 0,-1 0-1 16,5 0 0-16,-3 0-4 16,8 0 2-16,-3 0 2 15,-2 0 2-15,-3 0-2 16,2 0-4-16,-6 0 4 15,-2 0 5-15,0 0-5 0,0 0-2 16,0 0 2-16,0 0 0 16,0 0 1-16,2 0 2 15,-2 0-3-15,2 0-2 16,-2-3 2-16,0 3 2 16,0 0-1-16,1 0 0 15,-1 0 0-15,0-2-1 16,0 2-2-16,0-2-8 15,8-1-12-15,-6 1-23 0,0-3-41 16,-2 3-135-16</inkml:trace>
  <inkml:trace contextRef="#ctx0" brushRef="#br3" timeOffset="-20730.25">9081 13971 494 0,'0'0'120'15,"0"0"-64"-15,0 0 11 16,0 0-31-16,0 0-17 15,0 0-13-15,0 0 4 16,-6 0 7-16,6 0 19 16,0 0-17-16,0 0 6 15,-1 0-13-15,1 0-2 16,-5 0-10-16,1 0 0 16,0 0-2-16,-5 0 2 15,-3 0 1-15,4 1-1 16,-3-1-1-16,-1 3 1 15,-1-2 0-15,5 2 0 16,-5 0 0-16,1 2 0 16,-6-2 0-16,-3 6 0 15,6-2-1-15,-3 3 2 0,2-1-7 16,3-1 13-16,2 0-7 16,-2-1 0-16,4 2 4 15,0 0-4-15,0 1 7 16,5 1-6-16,-6 1-1 15,8-3 1-15,0 0-2 16,0-1 0-16,2-2 1 16,0 2 0-16,0 0-1 15,0 2 1-15,0-1 1 16,2 2-1-16,12 1 0 16,-1-1 0-16,1-4 0 15,3-2-1-15,-4-5-6 0,3 0 4 16,0 0-2-16,-3-3 5 15,0-11-1-15,0-4 2 16,1 0-2-16,-2-2 1 16,-4-4-4-16,3 2 3 15,-9-2 1-15,8-4-6 16,-8 0 4-16,0-3 2 16,-2 2-9-16,0 0 5 15,0 1 0-15,0 3-2 16,0-2 5-16,0 1 1 15,0-1 0-15,0 6 0 0,0 1-4 16,-2 5 4 0,0 10 2-16,0 1 11 15,2 2-9-15,-2 2-3 0,-6 0-1 16,8-3 0-16,-5 0-1 16,-1 1 1-16,4-2 0 15,2-3 2-15,0 3-1 16,0 3 4-16,0-1 10 15,0 2-8-15,0 0-7 16,0 0 0-16,0 0-1 16,0 0 0-16,0 0 1 15,0 0 0-15,0 0 0 16,0 0 1-16,-2 0 0 16,2 0 8-16,0 0-6 0,0 0-3 15,0 0 0-15,0 0-1 16,0 0-3-16,0 0-1 15,0 2 4-15,0 12 0 16,-2 4 1-16,2 2 0 16,0 2 0-16,0 4 0 15,0-1 0-15,0-2 0 16,0 0 0-16,0 1 1 16,0-1-1-16,4 0 0 15,-2 3-1-15,4-3 1 16,-3 2 0-16,-1-3 0 15,-2-4 0-15,8-4 0 16,-6-4 0-16,0-2 0 16,2-4-1-16,-4 1 1 15,0 2 0-15,2 0 1 0,-2 2-1 16,7-1 0-16,-5-1 0 16,0 1-1-16,4 1 1 15,0-6 0-15,-4 2 1 16,-2-5-1-16,2 0 1 15,3 0 0-15,-5 0-1 16,2 0 1-16,-2 2-1 16,2 0 0-16,0 0-1 15,0 1 1-15,5 2 0 16,-2-1 0-16,-3-1-1 16,0 0 1-16,3-3 0 15,-3 0 1-15,-2 0-1 0,2 2 0 16,2 0 0-16,-2 2 0 15,4 0 0-15,0 1-1 16,5 2 1-16,-2-2 1 16,0 0-1-16,0 1-5 15,-5-4-14-15,3-2 4 16,-5 0-1-16,0 0 4 16,3 0-12-16,6 0-40 15,-7 0-65-15,3-13-331 16</inkml:trace>
  <inkml:trace contextRef="#ctx0" brushRef="#br3" timeOffset="-14259.23">9665 15619 231 0,'0'0'394'0,"0"0"-344"16,0 0-17-16,0 0 16 15,0 0-20-15,0 0-4 16,0 0 10-16,0-4 16 0,0 4-18 16,0 0-2-1,0 0-10-15,0 0-6 0,0 0-2 16,0 0-10-16,0 0-3 16,0 0-1-16,0 0-1 15,0 0 0-15,0 0-1 16,0 0 1-16,0 0-4 15,0 0 4-15,0 4 2 16,2 2-1-16,7-3 1 16,0 2-4-16,2-5-9 15,1 0 2-15,3 0 2 16,-6 0 0-16,-3 0 1 16,5 0 1-16,-6-5 3 15,-3-4-4-15,5 3 4 0,-5-2 4 16,-2-2-4-16,0 2-2 15,0-2 6-15,0 2 0 16,0 0 0-16,-2 6 5 16,-7-2 0-16,1-1 11 15,-4 3 0-15,1 1-15 16,-4-1 1-16,10 2-2 16,-2 0 8-16,3 0-8 15,-3 0 9-15,2 0-7 16,-1 0-2-16,-1 0 1 15,-4 0-1-15,3 0 5 16,0 0-5-16,0 7 6 16,-4 2 0-16,0-1-5 0,0 2 1 15,-2 2-2-15,10 0 0 16,-6 0 1-16,9-2-1 16,-1-1 0-16,2 2 1 15,-3-2 0-15,3 2 1 16,0 1-2-16,0 0 0 15,0-1 1-15,0 4 3 16,0-1-3-16,0 1-1 16,0-3 2-16,0-3-1 15,0-1 1-15,5 0-2 16,2-2 0-16,-1 0 1 16,3 3-1-16,5-2 3 0,-4 3-3 15,9-1-2 1,-6-4 1-16,-2 3 1 0,0-4-8 15,4-1-3-15,1-3 1 16,5 0 0-16,-2 0-1 16,4 0-6-16,-7-3 4 15,-8-5 12-15,1 4-7 16,-5 4 6-16,1-2 2 16,-5 2 1-16,0 0 1 15,0-2 1-15,0 2 4 16,0 0-3-16,0 0-1 15,0 0-3-15,0 0 0 16,0 0 0-16,0 0 0 16,0 0 1-16,0 0-1 15,0 0 1-15,0 0-2 0,0 0-6 16,0 0-66-16,0-1-155 16</inkml:trace>
  <inkml:trace contextRef="#ctx0" brushRef="#br3" timeOffset="-5214.82">10282 14343 516 0,'0'0'132'15,"0"0"-81"-15,0 0 2 16,0 0-4-16,0 0-24 15,0 0-5-15,0 0 7 16,0 0-17-16,0 0-1 16,0 0-4-16,0 0 10 15,0 0 0-15,0 0-4 16,0 0-3-16,0 0-8 16,0 0 1-16,0 0-1 15,0 0 0-15,0 0-1 0,2 0-4 16,4 2 2-16,2 7 1 15,1-1-1-15,-6 6 3 16,10 1 0-16,-9 3-1 16,5 5 1-16,-7-1 0 15,-2 2 0-15,0-5 0 16,0 4 0-16,0-2-1 16,0 8 0-16,0 1 1 15,0-2 2-15,-2 2-2 16,0-6 0-16,-3-2 1 15,3-1 4-15,0-7-4 16,0-1 2-16,-1-3 2 0,1 0-3 16,-3 2 0-1,2-1 3-15,3 1-3 0,0 0 0 16,0-2-2-16,0 0 0 16,0-3 0-16,0 2 1 15,0-6-1-15,0 6 0 16,0-4 0-16,8-2 1 15,-1 1-1-15,8-2 0 16,-1-2 1-16,8 0-1 16,-2 0-3-16,-2 0 0 15,4-14-5-15,-7-4-4 16,-1-2 4-16,-2 0 1 16,-8-1 4-16,-4 1-7 0,0-4 6 15,0-2-11 1,0 2 6-16,0-2-6 0,-12 6 13 15,-3 2 2-15,2 4 0 16,6 6 8-16,-4 1 9 16,-1 4 2-16,6-3-15 15,-5 6-1-15,-1-5-3 16,1 5 1-16,7-3-1 16,-5 1 12-16,5 2-1 15,0 0-7-15,3 0 0 16,-1 0-4-16,-3 0 0 15,3 0 1-15,-4 0-1 16,-3 0 0-16,7 0-2 16,-8 0 2-16,7 0 0 0,0 0 0 15,1 0 0-15,-3 2-5 16,3 1 5-16,0-3 1 16,0 0-1-16,-2 0-1 15,4 0-1-15,0 0-19 16,0 3-24-16,0-3-112 15</inkml:trace>
  <inkml:trace contextRef="#ctx0" brushRef="#br3" timeOffset="4523.36">10943 16150 379 0,'0'0'163'16,"0"0"-97"-16,0 0-39 15,0 0 23-15,0 0-20 16,0 0-15-16,0 0 16 15,-1 0 9-15,1 0-19 16,0 0 9-16,0 0-7 16,0 0-7-16,-2 0-5 15,2 0-8-15,-4 0 0 16,4 0 0-16,-3 0 4 0,-4 0-7 16,7 0 8-16,-3 0 1 15,0 0-3-15,-2 0 0 16,3 0-1-16,-9 0 2 15,2 0-5-15,-4 0-2 16,-1 0 5-16,1 0-11 16,2 0 6-16,1 4 0 15,4 2 6-15,-5-1-1 16,7-2-3-16,-6 6 2 16,6-4-4-16,-7 4 0 15,7 0 0-15,-6-1 0 16,6 2 0-16,2-2 0 15,2 1-3-15,0-6 2 0,0 1 1 16,0-2-1-16,0 1-1 16,0-1 1-16,2 1-2 15,10 1-1-15,0 2 4 16,9-2-4-16,-2 0-9 16,2-4-8-16,-3 0-9 15,-3 0-8-15,-1 0 10 16,-1-4 14-16,0-13-20 15,-1 3 29-15,-10-3-1 16,1 3 10-16,-3 1-4 16,0 6 21-16,0 0 2 15,0 2-2-15,0 3 3 0,0-2-11 16,0 3 8-16,0-2-2 16,0 3-5-16,0 0-6 15,0 0-4-15,0 0 8 16,0 0-7-16,0 0 3 15,0 0 3-15,0 0-8 16,-1 0-3-16,1 0 0 16,-2 0 0-16,0 0-2 15,-3 10 1-15,-2 4 1 16,4 0 0-16,2-2 2 16,-8 2-2-16,9 2-7 15,0 0 7-15,0 2 0 16,0 3 1-16,0-2 4 15,0 2-5-15,0-2-7 16,0 0 3-16,0-4-3 0,0 2 4 16,-4-5 3-16,-3 0 0 15,5-2 0-15,-1-2-1 16,-1 2-2-16,-6-4 2 16,7 2-3-16,-8-4 3 15,6 2 0-15,-4-4 1 16,-4 2 0-16,3 1 2 15,-7-4-8-15,1 1 5 16,0-2 1-16,1 0 0 16,4 0 6-16,-4 0-5 15,10 2-1-15,-4-2 0 16,7 0 0-16,-2 0 0 0,-6 0-17 16,-5 0-51-16,-1-10-92 15,-8 4-386-15</inkml:trace>
  <inkml:trace contextRef="#ctx0" brushRef="#br3" timeOffset="6740.53">11771 16098 520 0,'0'0'137'16,"0"0"-101"-16,0 0-10 15,0 0-1-15,0 0-19 16,0 0-4-16,-2 0 17 15,-1-2 18-15,3-2-12 16,-1 4 10-16,1-2 3 16,0 2-14-16,0 0-7 15,-5 0-14-15,5 0 0 16,-2 0-3-16,0 0 0 16,2 0 3-16,-2 0-3 15,0 0 0-15,0 0 1 16,-4 0-1-16,6 0 1 0,0 0 8 15,0 0-6 1,0 0 8-16,0 0-3 0,0 0-4 16,0 0-1-16,0 0-3 15,0 0 0-15,0 0-4 16,-2 14 4-16,0 2 1 16,0 0 0-16,0 2-2 15,-3 0 1-15,5-2 0 16,0 2 0-16,0 2 0 15,0-2 0-15,0 3 0 16,0-3 0-16,0-1 3 16,0 2-3-16,0-6-2 15,0 0 2-15,0-7 2 16,0 4-1-16,0-2-2 16,0 0 2-16,0-2-5 0,0-2 8 15,0-1-8-15,0 2 2 16,0-3 0-16,0 0-6 15,0-2 5-15,0 0 2 16,0 0-3-16,0 0 4 16,0 0-5-16,0 0 3 15,0 0-4-15,0 0 4 16,0 0 1-16,0 0 2 16,0 0-1-16,0 0 1 15,0 0 0-15,0-2 0 16,5-10-1-16,-3-4 0 15,0 3 0-15,2-2-1 0,4-1 1 16,-4-2 0 0,-2-1 0-16,5 10 0 0,-6-1 1 15,2 2-1-15,-1-1 0 16,0 6-1-16,6-2 1 16,-4-2-2-16,5 0-6 15,-3 2 5-15,0-4-1 16,0 5 4-16,-4 0 0 15,0 2 0-15,5 0-3 16,-4-2 3-16,7 2-1 16,-3-2 1-16,4 1 0 15,0 3 1-15,-4-3-4 0,2 1 3 16,-5 2-4-16,-4 0 4 16,0 0-2-16,0 0 0 15,0 0 0-15,0 0 2 16,2 0 0-16,5 2 0 15,-3 6 0-15,1 0 0 16,2 0 0-16,-3 6 0 16,-2-2-1-16,5 2 2 15,-5 3-1-15,0-3 0 16,-2-2 0-16,2 0 0 16,1-3 0-16,2 2 0 15,-1-4 0-15,-2 0 2 16,0-2-2-16,5 0-1 0,-5 5 0 15,0-2 1 1,2 1-1-16,3-2 1 0,-4-2 1 16,-1 0-1-16,-2-3-1 15,0-2 1-15,0 0 1 16,0 0 1-16,0 0-2 16,0 0 0-16,0 0 0 15,0 0 2-15,0 0-1 16,0 0 2-16,0 0 1 15,0 0 6-15,0 0-1 16,0 0 3-16,0 0-11 16,0 0 2-16,2 0-3 15,3-2-1-15,-1-8-21 16,0-6-46-16,4-2-121 0</inkml:trace>
  <inkml:trace contextRef="#ctx0" brushRef="#br4" timeOffset="196273.64">14999 12368 377 0,'0'0'102'0,"0"0"-28"15,0 0-39-15,0 0 22 16,0 0-32-16,0 0-16 15,0 0 1-15,0 0 12 16,9-31 19-16,-9 26 7 0,0 1-12 16,0 2-4-16,0-2 3 15,0 0-18-15,0 2-1 16,0 0 0-16,0 0-14 16,0 2 0-16,0 0-2 15,0 0 0-15,0-2 0 16,0 2-2-16,0-2 2 15,0-1 0-15,0 3-2 16,-4 0-1-16,-11-3 3 16,3 3-7-16,-6 0 4 15,-4 0 1-15,4 0 0 16,0 3-1-16,-4 4 3 16,4 6 0-16,3-4-3 0,-1 3 1 15,5-2 2 1,-1 0 0-16,6 0-1 0,-3-3 1 15,7 0-1-15,2 3 0 16,0 2 1-16,0 0-6 16,0 0 6-16,0 0 0 15,0 0 2-15,0-1-4 16,4 1 2-16,3-5-12 16,-3 2 0-16,8-2 10 15,-6 0 2-15,5-2-11 16,3-2-1-16,1-3 5 15,3 0-4-15,6 0 11 16,-6 0-3-16,7-10-2 16,-8-2 10-16,-1-2-6 0,-3-3 1 15,-1 2-7-15,1-4 4 16,-3 3-3-16,-6 0 6 16,5 0-2-16,-7 2-2 15,0 5 0-15,-2-3 4 16,0 7 1-16,0-1 5 15,0 0-6-15,0 0-2 16,0 3-3-16,0-2 9 16,0 1-4-16,-2 2 0 15,0 0-5-15,-3 0 5 16,5 0 5-16,-2-1-5 16,2 3 0-16,0-3 0 15,0 3 3-15,0 0-2 0,0 0 7 16,0 0-8-16,0 0 0 15,-2 0-2-15,2 0-2 16,-4 6 2-16,-6 8 0 16,0 6 2-16,5 1-6 15,0 1 6-15,-2 2 0 16,4-1 8-16,0 2-8 16,-4-3-1-16,5 0 1 15,0-2-1-15,-2 0 1 16,-2-2 0-16,4-2 0 15,0-2 1-15,2-4-1 16,0-2 0-16,0-2 0 0,0-4 0 16,0 0 0-1,0-2 0-15,0 2 0 0,0-2 0 16,0 0 1-16,0 0-2 16,0 0-7-16,0 0-17 15,0 0-54-15,0 0-128 16</inkml:trace>
  <inkml:trace contextRef="#ctx0" brushRef="#br4" timeOffset="197050.44">15233 12441 423 0,'0'0'86'0,"0"0"-54"16,0 0 24-16,0 0-22 15,0 0-15-15,0 0 3 16,0 0-2-16,0 2 5 16,0-2 5-16,0 0-19 15,0 0 7-15,0 0-11 16,0 0-7-16,0 0 3 16,0 0-9-16,0 0 12 15,0 0-8-15,4 0 2 16,19 0 0-16,-5 0-1 15,-1 0-1-15,2 0-2 16,-11 0-6-16,-1 0 10 0,-6 0 2 16,-1 0-2-16,0 0 0 15,0 0 0-15,0 0 8 16,0 0 2-16,0 0-10 16,0 0 0-16,0 0 0 15,0 0-7-15,0 0 7 16,0 0-20-16,0 0-33 15,4 0-116-15</inkml:trace>
  <inkml:trace contextRef="#ctx0" brushRef="#br4" timeOffset="197827.87">15559 12320 520 0,'0'0'110'0,"0"0"-68"16,0 0-27-16,0 0 0 15,0 0-13-15,0 0-2 16,0 0-1-16,0 0 1 16,0 0 1-16,0-2 1 15,0 2 30-15,0 0-23 16,0 0-8-16,0 0-1 16,0 0-2-16,-11 0-3 15,-3 0 5-15,1 2-3 0,1 6-6 16,4 3 9-16,-2 1-4 15,-1 0 4-15,7-1 0 16,-5 3-1-16,5-2-1 16,2 2 2-16,-5 1-4 15,3-1 8-15,3 1-4 16,-1-1 0-16,2 1 0 16,0-1-1-16,0 0 1 15,0 0 1-15,16 2-1 16,-1 1 2-16,8 0-2 15,-3 0 1-15,3-3 0 16,-4-2-1-16,4-3 0 0,-1-3-9 16,1-6 7-1,0 0 1-15,0 0-17 0,-9 0 3 16,1 0 15-16,-4 0 0 16,-7-4 0-16,1 0 1 15,0 2-1-15,-5-3 2 16,1 4 10-16,-1-3-1 15,0 0-3-15,3 0-7 16,-3 0-1-16,0-2-50 16,0 0-193-16</inkml:trace>
  <inkml:trace contextRef="#ctx0" brushRef="#br4" timeOffset="200131.56">14890 13339 461 0,'0'0'86'15,"0"0"-50"-15,0 0 9 16,0 0-3-16,0 0-19 16,0 0-22-16,0 0 4 15,-60-5 2-15,49 4 9 16,6 1-1-16,-4-2 13 15,2 2-6-15,-3 0-8 16,-2 0-9-16,-1 0 3 16,-2 0-2-16,5 0 1 15,4 0-7-15,4 0 0 16,-6 0 0-16,4 6 0 16,2 0 0-16,-6 2-1 15,8-2 1-15,0 0 0 0,0 2 1 16,0 0 1-16,0 0-2 15,8-3 0-15,8 2 0 16,9-5 0-16,4-2-2 16,2 0-8-16,-2 0-18 15,-1-10 11-15,-1-6 3 16,-5-1 13-16,1-2-1 16,-8 1 2-16,1-3 0 15,-7 4-6-15,-6 0 5 16,-3 2 1-16,0 1 2 15,0 2-2-15,0 4-1 16,0-1 1-16,0 6-1 16,-1 1-1-16,-6-3 1 15,7 1 1-15,-2 4-1 0,2 0 1 16,0 0 1-16,0 0-1 16,0 0 1-16,0 0-1 15,0 0-1-15,0 0 0 16,0 6-1-16,-2 12 2 15,0 6 7-15,0 0-1 16,-6 5 2-16,6-5-7 16,0-2 0-16,2-3 1 15,0-2-2-15,0-3 0 16,0-4-2-16,0-2-27 16,0-4-94-16</inkml:trace>
  <inkml:trace contextRef="#ctx0" brushRef="#br4" timeOffset="201447.18">14992 13258 426 0,'0'0'73'0,"0"0"-69"16,0 0 8-16,0 0 36 15,0 0-37-15,0 0-10 16,0 0 3-16,-3 0 45 15,2 0-3-15,-6-2-14 16,1 2-14-16,-6 0-18 16,-2 0 0-16,-1 0-1 15,0 0 1-15,-3 0 0 16,3 0 0-16,1 0-2 16,-6 7 0-16,4-2 2 0,-1 3-1 15,3 0 1-15,-1 3-1 16,-1 1 1-16,3 0 0 15,-3 2 0-15,1-1 0 16,1 1 0-16,3-3 5 16,4 2-5-16,0 0-7 15,5-1 7-15,2 0-1 16,0-3-1-16,0 6 4 16,0-5-1-16,0 2 2 15,0-3-3-15,0-2-1 16,0-1 1-16,5-2 0 15,8-1 2-15,10-2-2 16,-2 1 4-16,6 0-1 16,2-2-2-16,2 0-2 0,1 0-3 15,-4 0-1-15,-3-12-4 16,1-1 2-16,2-6 3 16,-6 1 4-16,-4 0 0 15,-2-2 0-15,-5 0-1 16,-7-1 1-16,-3-2-4 15,-1-2 6-15,0 4-9 16,0-2 14-16,0 4-4 16,-3 2 3-16,-6 3-2 15,5 6 4-15,-6 3-8 16,6 0 0-16,4 5 1 16,-2 0-1-16,0 0 0 15,2 0 0-15,-7 0 0 0,3 0 0 16,2 5 0-1,-8 8 0-15,7 6 1 0,3-2-1 16,-1 5 0-16,1 0 0 16,0 1 1-16,0 2 0 15,0-2 3-15,1-1-4 16,12 0 1-16,-6-5-1 16,5 0-1-16,0-2 1 15,-3-4 0-15,-3 1 0 16,4-1 0-16,-2-2-1 15,3-1-18-15,2-4-34 16,1-4-109-16</inkml:trace>
  <inkml:trace contextRef="#ctx0" brushRef="#br4" timeOffset="202448.66">15523 13159 197 0,'0'0'425'16,"0"0"-375"-16,0 0-28 15,0 0 31-15,-118-3-31 16,102 3-10-16,1 6-6 15,1 3-5-15,1-1 13 16,0 4 3-16,-1 2-1 16,3 2-5-16,5 3 3 0,-7 4-9 15,5 2-2-15,2 1-3 16,4 1 1-16,0-1-1 16,2-9 0-16,0 0 0 15,0-5 1-15,15-7-1 16,3 2 3-16,7-7-3 15,8 0 4-15,-6 0-4 16,8-2-8-16,-6-14-1 16,-3-4-6-16,-1-2 15 15,0-4-2-15,-7-2-3 16,-5-3 5-16,-3-5-1 16,-2 0 1-16,1-8-6 15,-3 1 6-15,1 0 0 0,-2 1 3 16,-5 6-3-1,0 7-1-15,0-1-1 0,0 12 2 16,0 3 2-16,0 3-2 16,0 2 0-16,0-2-2 15,-5 2 4-15,-2 1-2 16,7 1 0-16,-3 4 0 16,3 4 0-16,0 0 3 15,0 0-3-15,0 0 1 16,0 0-1-16,0 0 3 15,0 0-3-15,0 0 0 16,0 0-1-16,0 0-4 16,0 0 5-16,0 15 3 15,0 8-1-15,0 12-2 0,0 7 5 16,0 6-3-16,0 8-1 16,0-2-1-16,0 1 4 15,0-5-7-15,0-8 6 16,0-5-2-16,0-3-1 15,0 1 0-15,0-7-2 16,3 0 2-16,6-3 3 16,-6-6-3-16,1 1-3 15,3-4 3-15,-5-4 3 16,-2-2-3-16,0-3 0 16,2-4 0-16,-2-1 0 15,0-2 0-15,0 2 0 16,0-2 0-16,0 0 3 0,0 0-3 15,2 0-8-15,5 0-4 16,0 0-92-16,4 0-275 16</inkml:trace>
  <inkml:trace contextRef="#ctx0" brushRef="#br4" timeOffset="205431.77">14834 14016 376 0,'0'0'251'16,"0"0"-213"-16,0 0-13 15,0 0 19-15,0 0-29 16,0 0-14-16,0 0 6 15,-31-8 28-15,20 8-5 16,-1 0 2-16,2 0-14 16,-12 0-7-16,6 0 0 15,-9 5-3-15,5 4-8 16,-7 3 5-16,3 1-1 16,4-1-4-16,-5 0 0 15,8 0 0-15,3 1 0 0,1-2 0 16,9 1 0-16,4 0 0 15,0-4 1-15,0 0-1 16,0-1 0-16,4 0 0 16,13-3-4-16,10-3 4 15,2-1 0-15,7 0-10 16,-7 0 5-16,0-1-9 16,-7-13 4-16,-1-3-4 15,-6-2 14-15,-1-3 0 16,-6-2 0-16,5-2 0 15,-3 1 5-15,-8 1 0 16,0 2 1-16,-2 3-3 0,0 2-2 16,0 2-1-1,0 3 0-15,0 7 5 0,0 1-1 16,0 4 1-16,0 0-2 16,0 0-2-16,0 0-2 15,0 0 2-15,0 0-1 16,0 0 0-16,0 0-2 15,0 6-6-15,0 12 8 16,0 6 5-16,0 4-4 16,0 2-2-16,0 5 4 15,-2-1-2-15,0-2 0 16,-1-5-1-16,-3-7 0 16,6-1 0-16,0-7-1 0,0-4 1 15,0-1-1-15,0 0-4 16,0-2-22-16,9-2-32 15,8-3-100-15</inkml:trace>
  <inkml:trace contextRef="#ctx0" brushRef="#br4" timeOffset="206033.35">15334 13955 572 0,'0'0'52'0,"0"0"-52"16,0 0 4-16,0 0-9 15,0 0 5-15,0 0-65 16,71-51 47-16,-67 42 18 0,1-3 12 16,-5 1 13-1,0 2 40-15,0 0-21 0,0 3-42 16,-7 2 11-16,-6 0-11 15,-5 4 1-15,2 0 12 16,-6 0 18-16,2 0-24 16,-8 11 16-16,4 6-4 15,3 3-11-15,-2 1 2 16,5 4-7-16,4 1-4 16,6 1 9-16,1-1-5 15,7-1-1-15,0 1 3 16,0-1-6-16,0-4 1 15,7-2 4-15,15-1-4 16,4-6-2-16,6-3 0 0,9-4-11 16,3-5 2-16,-1 0-19 15,3 0-12-15,-6-7 9 16,-7-5 8-16,-6 0-49 16,-4 3 56-16,-11 1-4 15,-6 2 7-15,3-3-129 16</inkml:trace>
  <inkml:trace contextRef="#ctx0" brushRef="#br4" timeOffset="206932.31">14961 14843 688 0,'0'0'93'0,"0"0"-76"0,0 0-13 16,0 0 19-16,-123 8-14 15,104 2-9-15,5 1 14 16,-1 1 17-16,1-1-17 16,8 1 4-16,-6-1-8 15,2 1-6-15,9 3-4 16,-1-3 0-16,2-2-1 16,0 5 1-16,0-6 0 15,0 1 1-15,6-3-1 16,8-7-1-16,9 0 1 15,-4 0-5-15,8 0-2 16,2-13-8-16,0-7 1 0,2-5-16 16,-2-7-1-1,-4 1 1-15,-10 2 22 0,-3 4 8 16,-12 3 0-16,0 4 2 16,0 4 15-16,0 3-9 15,0 5 0-15,0 2-7 16,0 3 10-16,0 1-9 15,0 0 11-15,0 0 6 16,0 0-3-16,0 0-16 16,-2 1 2-16,-11 13 3 15,5 7-5-15,2-2 1 16,2 6 1-16,-2 1-1 16,6-2 0-16,0-2-2 0,0-4 1 15,0-2-3 1,0-2-35-16,12-6-11 0,0-6-94 15,5-2-259-15</inkml:trace>
  <inkml:trace contextRef="#ctx0" brushRef="#br4" timeOffset="207452.03">15334 14590 503 0,'0'0'331'0,"0"0"-291"16,0 0-39-16,0 0-1 15,0 0 0-15,0 0 2 16,0 60-2-16,0-19 0 16,-4 2 0-16,-10 6 4 15,-7-3 8-15,4 2 12 16,1-2-15-16,1-2 0 16,1 4-3-16,1-2-6 15,1-2 0-15,8-5 1 0,4-3-1 16,0-7 4-16,0-5-4 15,14-3 0-15,5-5-4 16,8-7-8-16,10-4-8 16,-4-5-19-16,0 0-5 15,-4-5-22-15,-7-16 16 16,-10 1 49-16,-11-5 1 16,-1-1 36-16,0 1 7 15,-11-1-12-15,-6 3 22 16,-8 5-42-16,10 5-7 15,-5 0-2-15,1 5-2 16,9 4-7-16,-3-2-40 16,-1 2-124-16</inkml:trace>
  <inkml:trace contextRef="#ctx0" brushRef="#br4" timeOffset="208282.87">14890 15659 331 0,'0'0'436'16,"0"0"-360"-16,0 0-57 15,0 0 15-15,-133 12-14 16,108 3-12-16,-2-1-3 16,2 3 13-16,5-1-2 15,7-2 0-15,0 2-6 16,1-4-7-16,10 3-2 16,-1-1 0-16,3-2 0 15,0 1 0-15,5-1-1 0,20-2-2 16,4-6-20-16,2-4-4 15,5 0-5-15,-5 0-19 16,-7-12 7-16,-5-8 7 16,-8 1 22-16,-5-2 14 15,-4 3 21-15,0 2 2 16,3 2-4-16,-5 0-2 16,0 5 3-16,3 0-19 15,-1 4-1-15,-2 0 4 16,0 3-3-16,0 2 3 15,0 0 7-15,0 0-10 16,0 0-1-16,0 2 0 16,0 17 6-16,0 7 13 15,1 6-18-15,2 3 5 0,-3 3-2 16,0-4-4-16,0 1 0 16,0-6 0-16,5-7-1 15,-1-5-30-15,7-9-46 16,7-8-103-16</inkml:trace>
  <inkml:trace contextRef="#ctx0" brushRef="#br4" timeOffset="209122.08">15420 15687 549 0,'0'0'235'15,"0"0"-192"-15,0 0-40 0,0 0 33 16,0 0-24-16,0 0-8 16,-115-1 2-16,99 8-1 15,1 0 3-15,-1 2 6 16,3-1-9-16,1 2-4 16,-1-2 5-16,9 6-5 15,-4-2 1-15,8 0-2 16,0 2 0-16,0-4-4 15,16 2-2-15,10-8-20 16,6-4-2-16,2 0-14 16,-5 0-28-16,-2-11-17 15,-9-10 37-15,1 3 39 16,-5 2 11-16,-3 4 17 16,-9 4 22-16,0 4 24 15,3 2-20-15,-5-2-27 0,2 4-7 16,-2 0-7-16,0 0 20 15,0 0-9-15,0 0-1 16,0 0-11-16,0 4 1 16,0 19-2-16,0 6 29 15,-9 9-15-15,3 2-13 16,-4 4 7-16,-1 2-8 16,5-1 0-16,-7-2-3 15,3 3 3-15,4-2 0 16,-8 9 0-16,1 1 0 15,2-10-10-15,4-3 10 16,2-20 4-16,5-10-3 0,0-8-1 16,0-3-5-1,0 0 0-15,10 0-2 0,9-17-10 16,4-7-22-16,-5-11 26 16,4 3-11-16,-2-6 16 15,5-2 1-15,4-7-13 16,2 2-6-16,-2-1-14 15,0 0 3-15,-7 11 37 16,-13 7 22-16,0 6 12 16,-7 5-15-16,0 6-16 15,0 3-1-15,3 4-2 16,-5 3-18-16,0 1-63 16,0 0-222-16</inkml:trace>
  <inkml:trace contextRef="#ctx0" brushRef="#br4" timeOffset="211321.22">14857 16593 250 0,'0'0'71'16,"0"0"-33"-16,0 0 24 0,0 0 5 15,0 0 0-15,0 0 47 16,20-27-30-16,-20 25-23 16,0-1-14-16,0 1-9 15,0 2-6-15,0 0-10 16,0 0-13-16,0 0 16 15,-5 0 9-15,-9 0-23 16,-1 0 2-16,0 0 0 16,-5 2-6-16,4 6-5 15,-2 4-2-15,-8 0 0 16,10 0 2-16,2-2-2 16,1-1 1-16,2 4-2 15,6-5 1-15,-4 5 0 0,5-8 0 16,2 5 0-16,0-1-3 15,2 0 3-15,0-1-1 16,0-3-4-16,13-5 0 16,7 0-15-16,3 0-2 15,6 0-8-15,-6-2 6 16,2-18-11-16,0 1-6 16,-9 0 20-16,-5-3 21 15,-7 1 1-15,-2 3-1 16,5 1 2-16,-7 5 5 15,0 3-4-15,0 1 5 16,0 6 9-16,0 2-17 0,0 0 1 16,0 0 5-1,0 0-3-15,0 0 6 0,0 0-1 16,0 0-8-16,0 5 0 16,0 14 0-16,0 5 16 15,0-2-16-15,2 4 0 16,3-3 0-16,-3-5-2 15,0 0-11-15,7-4-29 16,-5-6-60-16,7-4-135 16</inkml:trace>
  <inkml:trace contextRef="#ctx0" brushRef="#br4" timeOffset="212183.47">15216 16583 638 0,'0'0'111'0,"0"0"-85"16,0 0 43-16,0 0-32 15,0 0-17-15,0 0-20 16,0-8 6-16,0 8-3 16,0 0 11-16,0 0-8 15,0 0 11-15,0 0-5 0,0 0-10 16,0 0-2-16,0 0-1 15,0 0 1-15,0 8 0 16,0 8 0-16,0 7 0 16,0-1 1-16,0 2-1 15,0 3 0-15,0 4 0 16,0-4 1-16,0-1-1 16,0-3 0-16,0-5 0 15,0-8 0-15,2-3 0 16,-2-2-2-16,2-5-2 15,-2 0-4-15,0 0-1 16,9 0 1-16,-3 0-2 0,8 0 0 16,1-14-1-16,8-3-11 15,-3-4-1-15,3-4 16 16,0 4-19-16,2-4-1 16,2 1 1-16,2 4-5 15,-4 1 7-15,-8 3-1 16,-3 3 25-16,-10 8 0 15,3-2 8-15,-5 5 17 16,-2 2 8-16,0-1-1 16,0 1-8-16,0 0-10 15,0 0-12-15,2 0-2 16,2 10-1-16,6 8 1 16,-8-2-1-16,2 1 2 0,5-4-1 15,-7 3 1 1,6-6 0-16,-4-1-2 0,2-4-1 15,3-5-63-15,-5 0-189 16</inkml:trace>
  <inkml:trace contextRef="#ctx0" brushRef="#br4" timeOffset="-199765.93">18007 12059 679 0,'0'0'43'16,"0"0"-40"-16,0 0 10 15,0 0 25-15,0 0-11 16,0 0-19-16,0 0 6 15,0 0 21-15,-7 7-20 16,7-7-1-16,0 2-5 0,0 1-9 16,0 8 0-16,7 3 0 15,8 12 0-15,1 7 0 16,-1 8-1-16,-6 1 1 16,-9 4 0-16,0 0 0 15,0-2 1-15,-21 3-1 16,0-8 2-16,-6 0-2 15,0-1 0-15,0-2-2 16,3 1 2-16,-5 2 1 16,5-1 0-16,-1 1-1 15,-2-6 0-15,10-1-1 16,3 0 2-16,1-1 5 0,5-4-5 16,6 0-1-16,2-5 0 15,0-2 0-15,0-2 0 16,10-2-1-16,9-3-2 15,15-4 3-15,0-7 2 16,8-2-2-16,-2 0-5 16,-7-4 1-16,-2-10 0 15,-2-5-2-15,-4-2 1 16,-7-2-2-16,-3 1 7 16,-5 3 0-16,-6-3 0 15,-3 1-3-15,-1-1 1 16,0 2 2-16,0 3-3 15,0-2-1-15,0 5 4 0,-10 2 0 16,-3 2-2 0,-12 2 1-16,-2 2 1 0,-2 3-9 15,2-2 9-15,8-2-6 16,-6 4 6-16,9 1 0 16,1 2-1-16,0 0 0 15,1 0-4-15,3 0 5 16,4 0 0-16,-4 0-1 15,2 2 1-15,5 4-1 16,-1 0 1-16,5 0-5 16,0 2-6-16,3-2-32 15,15-6-68-15,12 0-367 16</inkml:trace>
  <inkml:trace contextRef="#ctx0" brushRef="#br4" timeOffset="-197383.32">18751 12444 205 0,'0'0'210'16,"0"0"-163"-16,0 0-15 15,0 0 12-15,0 0-14 16,0 0 50-16,0 0-21 16,31-59 1-16,-30 54-8 15,-1 1-18-15,0 2-7 16,0-1-2-16,0 0-12 15,0 1-6-15,0 0-5 16,0 2-1-16,0 0 8 0,0-1-8 16,0 1-1-1,0 0 0-15,0 0 2 0,0 0-1 16,-3-3-1-16,-10 3-1 16,-3 0 0-16,1 0 0 15,-4 0 1-15,1 0-2 16,1 0 1-16,1 0-3 15,1 6 3-15,-6 2 0 16,8 3 1-16,4-1 0 16,-2 1-1-16,7-1 0 15,-3 3 1-15,4-3-5 16,2 1 3-16,1-1 1 0,0 1-2 16,0-3 0-16,17-2-5 15,7-2-9-15,6-3 6 16,-3-1-1-16,-5 0-10 15,-1 0 19-15,-2-5-16 16,-2-8 12-16,-3-2 5 16,-1 1 2-16,-3 0 1 15,-4-1 6-15,1 5-6 16,-5 3 0-16,-2-2 20 16,0 4-9-16,0 0-12 15,0 1 6-15,0 2-3 16,0 2 6-16,0 0-4 15,0 0-1-15,0 0-2 16,0 0 5-16,0 0-7 16,0 0-5-16,0 0 2 0,0 0 3 15,0 0-1-15,0 11 0 16,0 4 1-16,-4 1-3 16,-1 4 3-16,3 1 0 15,2-1-1-15,-2 2 1 16,2-1 0-16,0-1-6 15,0 3 6-15,0-1 0 16,-2-2 0-16,2 2 0 16,-8 2-1-16,6 0 2 15,-2 3 3-15,2-4-4 16,0 1 0-16,-7 1-4 16,4-6 4-16,-4-1 4 0,0-2-4 15,3-2 0-15,-8-2 0 16,5-1 0-16,3-4 0 15,-6 0 0-15,-1-4 0 16,0 1 0-16,-5 1-10 16,0-5 6-16,-6 0-23 15,6 0-40-15,-3 0-44 16,13-10-290-16</inkml:trace>
  <inkml:trace contextRef="#ctx0" brushRef="#br4" timeOffset="-196232.11">18030 13517 724 0,'0'0'74'0,"0"0"-72"15,0 0 6-15,0 0-5 16,0 0-3-16,0 0-2 16,23 3-3-16,-19 11 5 15,6 3 14-15,-8 7-3 16,-2 8-1-16,0 4-5 15,0 5 7-15,-16-4-7 16,-7 1-2-16,4-1 2 16,3-5-4-16,1-2-1 15,1-2 0-15,1 0 0 0,-1-1 0 16,5 3 5-16,3-2-3 16,4-2 0-16,-5-1-1 15,5 1-1-15,2-1 0 16,0-6 0-16,0-2 1 15,2 0-1-15,13-6 0 16,4-3 0-16,-2-4-1 16,7-1 1-16,-1-3-3 15,4 0 0-15,0 0 1 16,-8-12 3-16,4-7-2 0,-7-8-2 16,-3 1 3-1,-2-1 1-15,-7 1-1 0,-4 1 11 16,0 4 1-16,0 3-5 15,-4-1-4-15,-9 5-3 16,-3 2 0-16,-3 2 0 16,9 2-5-16,-3 4 4 15,2 1 1-15,9 3-6 16,-1 0-11-16,-4 0-41 16,1 0-121-16,-3 0-227 15</inkml:trace>
  <inkml:trace contextRef="#ctx0" brushRef="#br4" timeOffset="-194131.86">18655 13682 388 0,'0'0'80'16,"0"0"-67"-16,0 0 37 15,0 0-25-15,0 0-16 16,0 0 18-16,0-28 23 16,0 24 16-16,0 0-3 15,0 1-20-15,0 0-7 16,0 1-6-16,0 2-3 15,0-2-14-15,0 2-6 0,0 0 4 16,0 0-9 0,0 0-1-16,0 0-1 0,0 0-1 15,0 0-3-15,0 0 4 16,0 15-8-16,-2 7 8 16,0 6 1-16,-7 4-1 15,7 2-1-15,-3 4 1 16,-4-6 1-16,6 2-1 15,2-9 0-15,-6 0-8 16,5-5 3-16,0-3-2 16,2 0 6-16,-3-3-5 15,3-2 2-15,0-2-2 16,0-5 3-16,0 0-4 16,0-4-3-16,0-1-7 0,0 0 15 15,0 0 1-15,0 0-4 16,3 0 5-16,9-6 0 15,2-6 0-15,2-2-1 16,2-1 0-16,4-2 1 16,-4 3 0-16,-1 0 0 15,1 2-3-15,0 0 1 16,-4 2-1-16,-6 2-3 16,4 0 1-16,-3 2 5 15,-5 3 0-15,0 0-2 16,5 3 2-16,-4 0 0 15,6 0 0-15,0 0-12 16,-2 0 10-16,2 0-2 0,1 3 2 16,-10 6 0-1,2-1 1-15,-4 0 0 0,0 0-3 16,0 0 4-16,0-2 0 16,0 0-1-16,0-1 1 15,0-4 0-15,0 1 5 16,0-2 1-16,0 0-1 15,0 0-3-15,0 0 2 16,0 0 3-16,0 0-1 16,0 0-1-16,0 0-5 15,0 0 0-15,0 0-11 16,0 0-126-16,0 0-471 0</inkml:trace>
  <inkml:trace contextRef="#ctx0" brushRef="#br4" timeOffset="-170596.94">11914 13279 460 0,'0'0'76'15,"0"0"-46"-15,0 0 26 16,0 0-28-16,0 0-11 16,0 0-12-16,0 0 8 15,0 0 28-15,0-3-9 16,0 3 5-16,0-1-18 15,0 1 10-15,0 0-18 0,0 0-5 16,0 0-5-16,0 0 8 16,0 0-6-16,0 0 2 15,0 0 0-15,0 0-4 16,0 0-1-16,0 0 0 16,0 0 5-16,0 0-1 15,0 0 1-15,0 0-5 16,0 0 1-16,0 0 0 15,0 0-1-15,0 0-3 16,0 0 2-16,0 0 1 16,0 5-4-16,0 8 3 15,-7 5-4-15,1-3 5 16,1 5 4-16,-2-8-2 0,3 2-2 16,4-3 0-16,-4-2 0 15,2 3-1-15,-3-5 1 16,3 0 1-16,-1 5-1 15,0-3-3-15,2 2 3 16,-4-4 0-16,3-2-5 16,2 0 5-16,0-1 5 15,-2-2-5-15,2 1 0 16,0 2-1-16,0-1 1 16,0 0 0-16,-2 3 0 15,2-6 0-15,-2 3-4 16,0-2 4-16,2 0 4 0,-5 1-4 15,5-3 0 1,0 0-7-16,0 0 6 0,0 0 1 16,0 0 0-16,0 0-3 15,0 0 1-15,0 0-1 16,0 0 2-16,0 0-4 16,0 0 4-16,0 0 1 15,0 0 0-15,0 0 0 16,0 0 0-16,0 0 0 15,0-5-2-15,0-1 0 16,0 2-5-16,5-1 7 16,-1-2-2-16,-2 2 2 15,2-2-2-15,2 0 2 0,0 2-3 16,-4-2 3 0,5 4 3-16,-3-3-3 0,-4 2-3 15,4 2 2-15,1 0 1 16,-5-1 0-16,4 3 0 15,1-5-2-15,4 1 2 16,-4 1-1-16,3-2 3 16,-4 3-2-16,4-2 0 15,-4 1-1-15,0 3 0 16,3 0 1-16,-5-3 0 16,0 3 0-16,-2 0 1 15,4 0-1-15,3 0 0 0,-2 0-2 16,-3 0 2-1,5 0 0-15,-5 0 0 0,0 0-2 16,0 0 2 0,6 0 2-16,-4 0-2 0,-2 0-2 15,4 0 2-15,1 0 0 16,0 0 0-16,-2 0-1 16,-3 0 1-16,2 3 0 15,3 0 0-15,-5 3 0 16,0-4-3-16,0 1 3 15,-2 2-2-15,5-1 2 16,-2-1 0-16,-1 4 0 16,0-3 0-16,-1 0-13 15,2 1 13-15,2-2 0 16,-4 1 0-16,2-2 0 0,-1 1 0 16,-2 0 0-16,0-1 4 15,2 0-8-15,-2 0 4 16,5 0 0-16,-3 1 0 15,1 0 3-15,-1 3-6 16,0-3 2-16,0 0 1 16,-2-3 2-16,0 2 1 15,0-2-3-15,0 3 0 16,0-3 0-16,0 0 0 16,5 0 0-16,-5 0 0 15,2 1 0-15,-2-1 0 16,0 2 0-16,2 0 0 0,-2-2-1 15,0 0 2-15,0 0-2 16,0 0 2-16,0 0-1 16,0 0 6-16,0 0-6 15,0 0 2-15,0 0 1 16,0 0 0-16,0 0-3 16,0 0 0-16,0 0 0 15,0 0-4-15,0-4-119 16</inkml:trace>
  <inkml:trace contextRef="#ctx0" brushRef="#br4" timeOffset="-160550.31">7572 5409 288 0,'0'0'106'16,"0"0"-87"-16,0 0 31 15,0 0-5-15,0 0-15 16,0 0-1-16,0 0-2 16,0 0 6-16,-7-9-7 15,7 7 0-15,0-1-4 16,0 3-12-16,0-3-4 16,0 1-5-16,0-2-2 15,0-2 1-15,0 1 0 16,0 0 10-16,0 1 3 15,0 1 2-15,-2-2-5 16,-2 1-10-16,4 1 0 0,-1 0 0 16,1 3 4-16,-2-2-4 15,2 2 9-15,0-2-7 16,0 2-2-16,-6-2 1 16,5 0-1-16,1 2 0 15,-4-3-1-15,2 0 1 16,-5 1-2-16,7-1 2 15,-4-1 0-15,-6 3-1 16,8-1 2-16,-2 2 0 0,2-2-1 16,-3 2 0-16,3-3 0 15,2 2 0-15,-4-1 0 16,1 2 0-16,1 0-1 16,-3-2 0-16,1 2 1 15,-5 0 0-15,7 0 0 16,0 0-4-16,0 0 4 0,-2-2 4 15,-2 2-4-15,1 0-1 16,2 0-3-16,-4 0 5 16,5 0-2-16,-2-3 1 15,-4 3-1-15,6 0 1 16,-2 0 0 0,-6 0 0-16,9 0-2 15,-8 0 2-15,6 0-2 16,3 0 0-16,-2 0 1 0,-3 0 1 15,-1 0-1-15,2 0-1 16,-5 0 2-16,4 0 0 16,1 0-1-16,-3 0 1 15,5 0-3-15,-2 0 3 16,-5 3 0-16,4 1 0 16,-4-1-3-16,5 2 3 15,-5-2 0-15,5 0-4 16,-6 1 3-16,8-2 1 15,-2 0 0-15,1-1-1 16,3 2 1-16,0-1-2 16,-1 2 1-16,-4 1 0 15,5 2-3-15,-6-2 3 0,-2 4 2 16,8-3-2-16,-2-2-1 16,0 2 2-16,0 1-1 15,0-2 4-15,2-1-6 16,-2 1 4-16,2 0-1 15,0 2 0-15,-5-2-6 0,5 3 6 16,0 0 0-16,-2 3 0 16,-1-2 0-16,-1 1 0 15,-1 0 0-15,5 0 5 16,0 0-5-16,0 1-5 16,0-2 5-1,0-1 0-15,0 3-2 16,0-4 2-16,0 2 0 15,0-4 0-15,0 4 0 0,0-4-3 16,0 2 3-16,0-2 0 16,0 3 0-16,0-1-1 15,0-4 1-15,0 1 0 16,0 1 0-16,0 0 0 0,0-1 2 16,0 3-2-16,0-4-1 15,0 2-1-15,0 1 2 16,0-1 0-16,0 2 0 15,0 0-1 1,0 0 1-16,0 0 2 16,0 2-2-16,5-1 0 15,-1 0-1-15,-1-4 3 16,-1 1-2-16,-2 0 0 0,0-1-5 16,5-1 5-16,-5 4 0 15,2-3 4-15,2 2-4 16,-2 2 0-16,8 0 1 15,-4 0-1-15,0-3 0 16,-3 4 0-16,1-4 0 16,-4 0 0-16,7 2 0 15,-2-4-5-15,-4 1 5 0,9 2 4 16,-4-2-4-16,-4 2 0 16,7 0 0-16,-4 0 0 15,3 0 1-15,-3-1-1 16,0 0 0-16,-5-1-2 15,0-1 3-15,2 0-1 16,0-1 0-16,0 2-1 16,1 0 1-16,6 3 0 15,-3-2 2-15,0 2-4 0,1-2 0 16,5 4 1-16,-8-6 1 16,5 3 0-1,-5-2 0-15,-4-1 5 16,8 1-5-16,-6-4-5 15,0 1 5-15,0 1 4 16,5 0-4-16,-4 2 0 16,8-1 0-16,-5 0 4 15,3 1-4-15,-1-2 0 0,-3 3-2 16,0-4 2-16,-1 1 0 16,-4-2 0-16,7 2 0 15,-5-2 2-15,0 0-1 16,0 0 0-16,5 0 0 15,2 0 1-15,-2 0-2 16,-1 0 2-16,4 0-2 0,1 0 0 16,-3 0 3-16,1 0-3 15,-2 0 0-15,2 0 1 16,-5 0-1-16,3 0 1 16,-5 0 4-16,0-4-2 15,1-2 4-15,6 0-6 16,-3-2 4-16,3-2-5 15,-5 2 0-15,4-1 0 16,-5-2 5-16,2 1 5 16,0 0-7-16,1 2 1 15,-4 1 1-15,6-2-1 16,-6 1 0-16,0 2-1 0,0-2-3 16,-2 2 2-1,0-2-2-15,0-2 1 16,0-2-1-16,2-2 1 15,-2-2-2-15,0 0 2 0,0 1 7 16,0 0-7-16,0 3 4 16,0-2-4-16,0 2 0 15,0 0 7-15,0-3-8 16,0 1 0-16,0-1 1 16,0 1 0-16,0-1-1 15,0 1 0-15,0 0-2 16,0 2 2-16,0 1 1 0,0-1 1 15,0-5-2-15,-2 1 0 16,2-2 0-16,-2 0 0 16,-2 0 0-1,-2 1 2-15,6 5-6 16,-2 1 6-16,2 1-3 16,0 2 1-16,0 2 0 15,-2-2 1-15,2 2-1 16,-2-3 0-16,-2 4-2 0,-1-1 2 15,5 0 0-15,-5 1 1 16,4 1 2-16,1 3-3 16,-9-1-3-16,8-3 3 15,1 4 0-15,-2-3-1 16,0 2 1-16,0-3-1 16,-1 2 2-16,-1 3-2 15,0-2 1-15,2 0 0 16,-5 2 1-16,5-2-1 0,2 2 0 15,-3 0-4-15,1 0 3 16,0 0 1-16,-3 0 0 16,3 0-6-16,2 0 2 15,-2 0 3-15,0 0 1 16,2 0 3 0,0 0-1-16,0 0-2 0,0 0 0 15,0 0 1-15,0 0-2 16,0 0 1-16,0 0-4 15,0 0-27-15,0 0-22 16,0 2-36-16,0-2-97 16</inkml:trace>
  <inkml:trace contextRef="#ctx0" brushRef="#br4" timeOffset="-156364.39">7665 6217 144 0,'0'0'365'0,"0"0"-342"16,0 0-16-16,0 0 16 16,0 0 8-16,0 0 12 15,0 0-16-15,0-19-2 16,0 15-1-16,0 1 1 16,0 0-10-16,0 3 10 0,0 0-11 15,0 0-11-15,0 0-3 16,0 0-6-16,0 0 2 15,-5 0 1-15,-6 0 2 16,-2 0-1-16,-2 3-3 16,1 4 0-16,6-2 4 15,-2 2-5-15,1-1 5 16,5 2-6-16,0 0 1 16,-3-2 3-16,7 2-8 15,0 0 10-15,0-1-8 16,0 2 5-16,0-1-4 15,0 1 6-15,9-1 1 16,9-3 1-16,-1 4-2 16,4-4-8-16,-6 3-11 0,-1-2-1 15,-3 0-3-15,-5-2 21 16,-2 0-4-16,6-1 7 16,-8 1 1-16,5 0 0 15,-1 1-1-15,-2 4 1 16,6 1 0-16,-6-3-1 15,3 4 3-15,-3-3-4 16,-2 0 3-16,2 2-2 16,-4-4 1-16,0 2 0 15,0-2 0-15,0 2 0 16,0 0 0-16,0 0 0 16,0-1 1-16,-4-3-2 15,0 1 2-15,-5-3-1 0,3 1 1 16,-4 1 5-16,-3-1-6 15,-1-1 9-15,4-2-8 16,-3 0-2-16,-4 0 1 16,5 0-5-16,-7 0 1 15,4 0-1-15,6 0-5 16,0 0-4-16,5 0-58 16,2 0-19-16,-3 0-220 15</inkml:trace>
  <inkml:trace contextRef="#ctx0" brushRef="#br4" timeOffset="-155568.29">7618 6256 368 0,'0'0'134'15,"0"0"-111"-15,0 0-4 16,0 0 9-16,0 0-4 15,0 0 8-15,-2-2-18 16,2 0 14-16,0 2-4 16,0-2-3-16,5 1-19 15,19-2-1-15,5 3-1 16,4-2 0-16,10 2-9 16,7 0-7-16,-2 0-22 15,-5 0 28-15,-11 0-4 0,-7 0 5 16,-11 0 5-16,-12 0 4 15,-2 0 6-15,0 0 20 16,0 0 10-16,0-2-1 16,0 2-4-16,0-2 0 15,0 2-16-15,0 0-2 16,0 0-11-16,0 0 3 16,0 0-5-16,0 0 0 15,0 0 0-15,0 0 0 16,0 0-13-16,0 0-34 15,0 0-34-15,0 0-122 16</inkml:trace>
  <inkml:trace contextRef="#ctx0" brushRef="#br4" timeOffset="-105066.57">4926 11177 508 0,'0'0'52'0,"0"0"-52"16,0 0-11-16,0 0 11 16,0 0 0-16,0 0 3 15,0 0-3-15,0 0 20 16,0 0 28-16,0 0 3 16,0 0-13-16,0 0-17 15,0 0-11-15,0 0-2 16,0 0-4-16,0 0 1 15,0 0 7-15,0 0-1 16,0 0-3-16,0 0-5 16,0 0-3-16,0 3 0 15,0 6 0-15,0 7 3 0,0 2-3 16,0 2 0-16,0 0 0 16,0 1 0-16,-2-1 1 15,-6-1 1-15,6 0-4 16,-4-6 0-16,-3 0-43 15,-3-8-67-15,8-5-243 16</inkml:trace>
  <inkml:trace contextRef="#ctx0" brushRef="#br4" timeOffset="-104055.08">4845 10943 603 0,'0'0'81'15,"0"0"-81"-15,0 0 2 16,0 0 2-16,0 0 10 15,0 0-9-15,-58 17-4 16,45-5-1-16,-2 2 14 16,1 3 3-16,0-2-1 15,4 2-5-15,-2 0-2 16,1 0-7-16,0 3-2 16,5-2 0-16,-4 4 2 0,4 0-2 15,1 0-1 1,3-2 1-16,0 1 1 0,2 0 2 15,0-1 5-15,0 0-5 16,0 1-2-16,9-2 5 16,-1-1-4-16,6 0 4 15,-1 0-6-15,1 1 9 16,1-3-7-16,-1-1-2 16,-1 2 0-16,0-5 1 15,-1-2-1-15,-4 0 0 16,6-6-2-16,4 4 7 15,-2-3-4-15,1 4 1 16,3-3-2-16,1 0 2 16,-2-4-2-16,-3 1-2 15,-3 3 2-15,1-6 0 0,-3 0 2 16,3 0-2-16,-1 0-1 16,1-3 1-16,1-5-3 15,-2-1 2-15,-4-6-2 16,4 4 0-16,-1-4-2 15,-1 1 4-15,-5-1 0 16,1 0-3-16,-5 1 1 16,-2-5 6-16,0 0-6 15,0-2 6-15,0 3-1 16,0-2-2-16,0 4 8 16,0 0-8-16,0 0 0 15,0 2-5-15,-4 1 10 0,-7-6-10 16,0 3 11-16,-3-2-12 15,-4 0 7-15,5-1-1 16,-4 5 3-16,1-3-3 16,3 1-3-16,-7 3 3 15,10 6 0-15,-3-3 0 16,-2 2 0-16,-4 0-1 16,6 0 0-16,2 2 0 15,0 0-2-15,-1 1 0 16,1 4-9-16,-2 1-20 15,-3 0 3-15,8 0-87 16,-1 0-100-16</inkml:trace>
  <inkml:trace contextRef="#ctx0" brushRef="#br4" timeOffset="-102253.46">8988 10575 475 0,'0'0'77'16,"0"0"-77"-16,0 0 0 15,0 0 0-15,0 0 1 16,0 0 2-16,0 0 2 16,10 3 23-16,-1-3 24 15,-5 0-20-15,4 0-17 16,-2 0-1-16,5 0-2 16,3 0 0-16,-1 0-7 15,5 0-5-15,2 0 0 16,0 5-1-16,-2 4 1 15,2 3 0-15,-9 6 3 16,0 2 0-16,-2 4 10 16,-7 6-10-16,-2 0 2 0,0 4 0 15,0-1 0 1,-16 2-1-16,-6-5-2 0,2-2-2 16,-4-5 6-16,6-4-2 15,-5-1 0-15,8-6 4 16,1-2-5-16,8-2-3 15,-3-3 2-15,7-1-1 16,2-4 0-16,0 0-1 16,-2 0 2-16,2 0 0 15,0 0 0-15,0 0-1 16,0 0-1-16,0 0-1 16,0 0 1-16,2 0-3 0,20 0 2 15,0 0 0 1,12 0 1-16,-3 0 0 0,0 0-3 15,-2 1 3-15,-11 2-2 16,3-3-1-16,-13 0-11 16,3 0-4-16,-1 0 3 15,-4 0-2-15,-2 0-24 16,7-4-46-16,-4-6-106 16</inkml:trace>
  <inkml:trace contextRef="#ctx0" brushRef="#br4" timeOffset="-100937.25">9223 10590 534 0,'0'0'43'16,"0"0"-41"-16,0 0 0 16,0 0 19-16,0 0-16 15,0 0-3-15,-17-19-2 16,7 13 6-16,6 1 35 16,0-2-18-16,-3 4-5 15,2-1 6-15,-5 0-22 16,7-1-4-16,-6 2 2 15,3 0 0-15,-3-1 0 16,0 2 0-16,2 1 2 16,-4-1 0-16,4 2-4 0,-4 0 1 15,-2-3 1-15,-1 3 0 16,1 0 0-16,-1 0 0 16,4 0 0-16,-5 0 0 15,3 0-1-15,-3 0-1 0,-4 0 1 16,3 8-2-1,3 0-5-15,-3-1-11 16,7 1 8-16,1-3 4 16,-3 1 7-16,8 2 0 15,-1 3-3-15,-3 3 2 16,3 0 1-16,-5 4 0 16,2-2 0-16,-4 2 0 0,0-1 0 15,4 2 0-15,-4-5-1 16,7 2 0-16,-5-2 1 15,9 0 0-15,-4 2 3 16,-4-2 2-16,6 2 2 16,2 0-2-16,0 2-5 15,0-1 0-15,0 6 0 16,0 0 1-16,0 2-1 16,0 3 0-16,0 3 3 15,14 1 8-15,8-1-10 16,-2 3-1-16,4 1 0 15,-3-5-1-15,1-5 3 16,-5-2-3-16,-1-7 8 16,0-2-12-16,-1-2 10 15,10-5-8-15,2 4 8 0,4-5 0 16,9 0-4-16,3 0-1 16,-3-3 0-16,-3 0-7 15,2-1 2-15,-8-2-10 16,-2 0 2-16,-5 0 11 15,-6 0-2-15,0 0 8 16,2-2-5-16,-7-6 3 16,1 1-1-16,-6 0 2 15,6-3-1-15,-1 0-1 16,3 0-1-16,-3-4 12 16,3-2 3-16,-1-2-5 15,6-2 1-15,-3 0 0 0,-5-2-5 16,0 2 9-16,-8-2-11 15,4-2 4-15,-6-2-6 16,0-1 10-16,-3 0-6 16,0-4 3-16,0 1-9 15,0 1 6-15,0-4-5 16,0 3 10-16,-15 2-3 16,1 2 14-16,-1 1-12 15,-1 5-10-15,1 3 10 16,1 1-10-16,-1 0 0 15,-1 2-1-15,-1 0 1 16,-4 2 0-16,5 1 1 16,-1 0-2-16,-6-1 1 0,1 2 0 15,0-1 0 1,0 1 0-16,1 2-4 0,-1 1 4 16,0 0-1-16,-3 5-7 15,3 0-10-15,-5 2-12 16,-4 0-24-16,-5 0-45 15,5 0-90-15</inkml:trace>
  <inkml:trace contextRef="#ctx0" brushRef="#br4" timeOffset="-85415.38">10869 3256 499 0,'0'0'45'16,"0"0"-23"-16,0 0-6 15,0 0 39-15,0 0-23 16,0 0-9-16,0 0-1 15,-14-46-3-15,14 38-6 16,0-2 20-16,0 0-4 16,0 4-19-16,0 1 5 15,0 5-11-15,0 0-3 16,0 0-1-16,0 0-1 16,-2 0-5-16,2 0-1 0,-4 0-9 15,-3 5-9-15,-7 17 13 16,1 9 10-16,4 10 2 15,-2 5 2-15,-1 2-2 16,7 2 0-16,-5-1-2 16,10-3 2-16,-2-4 0 15,0-1 0-15,2-6-1 16,-7 0 1-16,5-6-3 16,-2 0 3-16,-6-3 0 15,8-2 3-15,-7-2-3 16,7-7-8-16,2 0 4 15,0-6-4-15,0 0-11 16,0 1 5-16,0-4-30 16,0 1-13-16,0-7-57 0</inkml:trace>
  <inkml:trace contextRef="#ctx0" brushRef="#br4" timeOffset="-83803.06">10797 3100 349 0,'0'0'202'16,"0"0"-177"-16,0 0-12 15,0 0 29-15,0 0 6 16,0 0-4-16,-5-10-43 16,12 7 2-16,7-3-1 15,8 5-2-15,0-1 3 16,12 0-3-16,1 0 4 16,12 2-3-16,7 0-1 0,2 0-1 15,1 0-3 1,13 0 8-16,3 0 0 0,9 0 5 15,6 0 9-15,1 0-1 16,-7 0-7-16,-4 0-9 16,1 2-1-16,-4 2 3 15,6 0-3-15,-2-1 0 16,8-3 0-16,7 0 0 16,-7 1 3-16,0-1-2 15,0 2 7-15,-5 0-5 16,-6 2-3-16,-5-2 0 15,-3 1-2-15,-13-3 2 0,-6 0 0 16,-8 0 0 0,3 0 0-16,-2 0 0 0,1 0 1 15,1 0-2-15,-1 0 0 16,-3 0 1-16,-7 3 0 16,-6 3-16-16,-12-3-1 15,-4 2-7-15,-8-5 8 16,-3 0-17-16,0 0 33 15,0 0-7-15,0 2 5 16,0 3-9-16,0 4 11 16,0 5 0-16,-6 4-2 15,-2 8 1-15,2 6 1 16,-3 4-3-16,-3 9 4 16,6 2-2-16,-5 4 1 15,-3 2 0-15,8 2 3 0,-5 0-3 16,-1-3 3-1,6 0-3-15,-1-1 1 0,3-2 3 16,-3-5 0-16,3-2 5 16,4-6-9-16,-3-7 2 15,-4-6-2-15,7-9 0 16,-2-5 0-16,-1-4-1 16,3-1 2-16,0-1-2 15,-3-2-5-15,-4 1-5 16,3-2 2-16,-6 2-1 15,-5-2 6-15,-3 0 0 16,-11 0-16-16,0 0 1 0,-9-5-2 16,1-7 15-16,-4 3 6 15,-1-1 0-15,-6 0 17 16,0 2-12-16,-1 4-4 16,-4 2 5-16,6-1-6 15,-3 0-1-15,4 1-10 16,1-2 1-16,2 1-9 15,2-2-1-15,-4 1 12 16,1 2 3-16,-10 0 5 16,7 1 0-16,-4-2-4 15,4 3 4-15,3 0 0 16,1 0 0-16,3 0 0 16,-2 0 0-16,1 0-5 0,6 0 5 15,-5 0 1-15,7 0 11 16,-4 0-8-16,6 4-2 15,-7-2-1-15,5 0-1 16,-2-2-1-16,-5 0-6 16,-1 0 5-16,1 0 2 15,-5 0-20-15,10 0 11 16,-3 0-18-16,5 0-11 16,1 0 38-16,8-4-7 15,1 3-9-15,2-2 14 16,-4-1-6-16,0 4 8 15,-4 0 6-15,2 0-6 16,5 0-4-16,-4 0 3 16,3 0-12-16,3 0 11 0,-3 0 2 15,8 0 5-15,-1 0-5 16,1 0 2-16,1 0-2 16,1 0 2-16,0 0 0 15,6 0-2-15,-6 0 0 16,2 0-6-16,6 0 3 15,-4 0 0-15,7 0 2 16,-2 0-74-16</inkml:trace>
  <inkml:trace contextRef="#ctx0" brushRef="#br4" timeOffset="-82984.14">10813 4750 495 0,'0'0'46'16,"0"0"-36"-16,0 0-5 15,0 0 55-15,0 0-12 16,0 0-9-16,0-12-5 16,0 12-31-16,0 0-3 0,0 0 0 15,0 2 0-15,0 19-3 16,0 10-4-16,-2 18 14 16,-3 10-13-16,0 14 12 15,5 0-5-15,0 2-1 16,0-5-1-16,0 0 1 15,0-6 1-15,0-3-1 16,0-5-4-16,0-6 4 16,0-5 5-16,0-11-5 15,0-6 0-15,0-9 0 16,0-5-6-16,0-4-20 16,0 1-6-16,0-7-22 15,0-4-124-15</inkml:trace>
  <inkml:trace contextRef="#ctx0" brushRef="#br4" timeOffset="-81771.85">10849 4809 717 0,'0'0'45'15,"0"0"-45"-15,0 0-43 16,0 0 11-16,0 0 32 16,0 0-3-16,137-17-1 15,-96 13-12-15,1 0 16 16,1-2 3-16,1 3 11 16,-2 3 1-16,14 0-12 0,2 0-3 15,0 0-5 1,9 0 4-16,-3 7 0 0,6-5 1 15,-1 2 1-15,-3-1-1 16,-3-2 0-16,-3 2 0 16,5-2 8-16,1 3-8 15,6 3 0-15,8-2 3 16,-4-1-3-16,5 1-2 16,-8-5 2-16,-4 0 0 15,1 0-3-15,-8 0 3 16,5 0 0-16,-11 0 7 15,-8 0-7-15,-3 0 0 16,-4 0-3-16,7 0-4 16,1 5 0-16,2 0-32 0,2 0-16 15,-1-3-20-15,-9 1-35 16,-8-2 39-16,-6-1-39 16,-2 0 47-16,-2 0 63 15,-8 0 27-15,-4 0 53 16,-6 0-46-16,-2 0-33 15,-5 0-1-15,0 0-1 16,0 0 0-16,0 3-3 16,0 1 3-16,0 2-2 15,0 4 3-15,0 2 4 16,-7 3-4-16,5 7 26 16,-1 11-5-16,2 5 15 15,-1 4-15-15,-5 4 34 0,6 0-28 16,-5 2-9-1,-1-2 20-15,5-2-33 0,0-1 12 16,2-1-6-16,0-2-5 16,0 4-1-16,0-3-5 15,0 0 0-15,-2-1 0 16,0-2 0-16,-4 0 0 16,4-3-1-16,2-7 1 15,0-3 0-15,0-4 1 16,0-4-1-16,0 0 0 15,0-3 0-15,0 1 0 16,0-2 0-16,-6 1-2 0,-1-4-11 16,3-1-4-16,-8-4 1 15,-1-1 1-15,0-1 12 16,-1-3 5-16,-1 3-7 16,-2-3 2-16,-3 0 3 15,-5 0 0-15,-12 0-4 16,-1 0-12-16,-3 0-13 15,-4 0 9-15,-4 0 19 16,0-3-15-16,-14-2-4 16,1-2 20-16,2 2 5 15,-5 1-5-15,5-1 2 16,2 0 8-16,0 1-10 16,-5 2 3-16,-3 1-1 0,-4 1-4 15,-1 0 1 1,9 0-31-16,-3 0-2 0,8 0 34 15,9 5 6-15,-5 2 0 16,2-2 15-16,-5-1-21 16,-7-2-52-16,5-2-59 15,-2 0-122-15</inkml:trace>
  <inkml:trace contextRef="#ctx0" brushRef="#br4" timeOffset="-81694.74">11359 5839 172 0,'0'0'84'0,"0"0"-59"15,-136 0-17-15,82 0-8 16,1 0-56-16</inkml:trace>
  <inkml:trace contextRef="#ctx0" brushRef="#br4" timeOffset="-81555.71">10657 5784 225 0,'0'0'217'16,"0"0"-184"-16,0 0-33 15,-128-21 1-15,113 16 9 16,11 4 23-16,2 1-5 15,2-4-14-15,0-2-14 16,0-8-94-16</inkml:trace>
  <inkml:trace contextRef="#ctx0" brushRef="#br4" timeOffset="-80905.94">10980 6474 207 0,'0'0'0'15</inkml:trace>
  <inkml:trace contextRef="#ctx0" brushRef="#br4" timeOffset="-80805.96">10980 6474 191 0,'-60'57'0'0</inkml:trace>
  <inkml:trace contextRef="#ctx0" brushRef="#br4" timeOffset="-80359.01">10855 6743 49 0,'0'0'0'15,"0"0"-49"-15,0 0 49 16,0 0 300-16,0 0-134 15,0 0-111-15,-2 0 18 16,2 0 6-16,0 0-44 0,0 4-26 16,0 6-7-16,11 7-2 15,3 11 2-15,1 10 3 16,1 12 9-16,-2 10-13 16,-11 15 10-16,-3 8-2 15,0 4-7-15,-6-5 4 16,-5-17-6-16,2-8 0 15,4-11 0-15,3-8 0 16,2-10 0-16,0-7 0 16,0-5 0-16,0-3 2 15,0 0 0-15,2-1 0 16,0-4-2-16,1-5 0 16,4-3-36-16,-1 0-69 15,3 0-87-15</inkml:trace>
  <inkml:trace contextRef="#ctx0" brushRef="#br4" timeOffset="-78917.15">10936 6742 459 0,'0'0'328'0,"0"0"-317"15,0 0-11-15,0 0-18 16,0 0 18-16,0 0-2 16,64-11 0-16,-8 11 1 15,9 4-2-15,-2-4-13 16,-3 0 10-16,10 0 3 0,4 0 3 16,10 0 0-1,13 0 1-15,5 0 0 0,5 0 6 16,0 0-3-1,7 0-2-15,-3 0 0 0,-6 0 2 16,-7 0-4-16,-12-4 0 16,-12-6 0-16,0 2 0 15,-3-2 0-15,0 1 7 16,-3 0-7-16,-8 1-2 16,-7 2 2-16,-8 2-1 15,-12 2 1-15,3-1-11 16,-5 3 4-16,0 0 3 15,-2 0 1-15,-6 0 3 16,-10 0-10-16,-8 0-9 0,-5 0-3 16,0 0 19-16,0 0 3 15,0 0 0-15,0 0-3 16,0 0 0-16,2 0-15 16,7 5-20-16,2 5 34 15,-2 0 2-15,2 2-1 16,-7-2 3-16,1-2-6 15,-5 0 4-15,0-2 2 16,0 3 1-16,0 0 1 16,0 6 8-16,0 3 16 15,0 3-12-15,-5 8 0 16,1 2-11-16,-5 6 1 16,4 1 17-16,-6 3-12 15,7 5 3-15,-7 6 6 0,9 5-9 16,-8 1 1-16,5 0-4 15,4 0-1-15,1-1-2 16,0-5-1-16,0-4 4 16,0-7-6-16,0-6-3 15,1-4 2-15,2-4 1 16,-1-2 0-16,5-4 0 16,-4-6-1-16,-1-4 1 15,0 0 0-15,-2-4 2 16,5-2-2-16,-5-3 0 15,0 0 3-15,0-2-3 16,0 0 2-16,0 0 0 16,-7 0-2-16,-10 0-1 0,-9 0 1 15,-5 0-11-15,2 0 11 16,-5 0 2-16,-3 0-2 16,-1 0-4-16,-2 0 4 15,-9 0 0-15,0 0-7 16,-9 5 7-16,-7 0-5 15,7 1-9-15,-2 0 3 16,2 0 9-16,0 0-5 16,0-2-3-16,1-2-11 15,-1-2-7-15,-5 0 25 16,3 0 1-16,2 0 0 16,-2 0 1-16,2 0 1 15,-2 0 0-15,-5 0 3 0,7 0-3 16,2 0-2-1,2 0 2-15,6 0 0 0,-4 0 0 16,1 0-1-16,-3 0-2 16,-4 0-2-16,10 0-5 15,-3 0-13-15,6-2 11 16,-2 1 10-16,-1-5 2 16,4 3 5-16,9-1 14 15,-3 0 4-15,5 0-23 16,2 2 0-16,-4 2-12 15,9 0-2-15,-5 0 14 16,9 0-1-16,-3 0 6 0,2 0-4 16,14 0 6-16,-1 0 2 15,-4 0-6-15,8 0 6 16,-5 0 10-16,1 0-4 16,4 0-2-16,-3 0-4 15,5 2 1-15,-4-2 3 16,6 0-8-16,2 1-2 15,0-1-3-15,0 0 0 16,0 0-2-16,0 0-10 16,23 0-217-16</inkml:trace>
  <inkml:trace contextRef="#ctx0" brushRef="#br4" timeOffset="-78070.1">11000 8743 843 0,'0'0'0'16,"0"0"-8"-16,0 0-3 16,0 0 11-16,0 0 0 15,0 0 4-15,11 138-1 16,-9-89 17-16,8 0-14 15,-6 6 7-15,-4 5-8 16,0 12-2-16,0-3-3 16,0-2-1-16,-4-9 1 15,-4-16 0-15,6-4 1 16,2-6-1-16,0-3-3 16,0-5 3-16,0-6 3 15,0-4-3-15,0-7 0 16,0-5-3-16,2-2-29 0,16 0-22 15,3-5-142-15</inkml:trace>
  <inkml:trace contextRef="#ctx0" brushRef="#br4" timeOffset="-76953.39">11056 8705 860 0,'0'0'46'0,"0"0"-46"16,0 0-15-16,0 0-2 16,0 0 13-16,127-29-22 15,-69 21-15-15,13-6 18 16,12 0 23-16,6-2 0 16,11 2 12-16,5 5 10 15,8 0-10-15,8 7 1 0,-1 2-7 16,-6 0-6-1,-4 0 2-15,-18 0-2 0,-9 0 0 16,-11 0-1-16,-10 0 1 16,1 0 2-16,-7-6 1 15,-4 0-6-15,1-2 3 16,2 0 0-16,-10 3 0 16,-4-2-1-16,-5 3 0 15,-7 3 1-15,-6-4-9 16,-11 3 1-16,-7 2 5 15,-5-2-1-15,0 0 1 16,0 0 3-16,0 2 3 0,0 0-1 16,0 0-2-16,0 0 0 15,0 0-5-15,0 8-8 16,-2 12 10-16,-11 9 2 16,1 6 0-16,-1 9 0 15,3 9 1-15,-9 1 1 16,3 6 4-16,8-2-5 15,-4 2-1-15,1-2 1 16,7-1 0-16,-3-3 1 16,5-2 10-16,0-2-6 15,0-2 6-15,0-1 7 16,-3-6-8-16,5-1-3 16,0-4-5-16,0 0-2 0,0-7 4 15,0-5-4 1,0-6 0-16,0-6 1 0,0-3-1 15,0-2 0-15,0 0 0 16,0-4 0-16,0 3 2 16,0-3-2-16,-6 4-2 15,3-3 2-15,-8 2 0 16,-2-3 6-16,-7 0-6 16,-5-1-6-16,-8-2 5 15,-3 0-8-15,1 0 4 16,-9 0 5-16,-4 0-1 15,-3 0-2-15,-7 0 3 0,-7 0 0 16,3 0-2 0,-7 0 2-16,-5 0 0 0,-7 0-4 15,4 0 4-15,-4 0 0 16,-1 0 1-16,2 0-1 16,-6 0 1-16,4 0-1 15,-2 0 0-15,-3-5-4 16,2-2-4-16,1-3-5 15,12-2 11-15,12 0 2 16,12 2 0-16,5 0 10 16,5 4-5-16,4 2-2 15,-2 2-1-15,6 0-2 16,10 2-5-16,-3-4 2 16,9 2 3-16,1-2 0 15,9-4 1-15,-3-1-1 0,5 0-1 16,-1-5-53-16,1-6-197 15</inkml:trace>
  <inkml:trace contextRef="#ctx0" brushRef="#br4" timeOffset="-75670.15">11480 7006 645 0,'0'0'70'16,"0"0"-70"-16,0 0-41 16,0 0 34-16,0 0 7 15,0 0 11-15,0 0-5 16,0 90 5-16,0-68 8 16,0 5 7-16,-2 5-6 15,-6 3-7-15,2 6-6 0,-3 2-4 16,-3 1-3-16,8-1 1 15,-5-3-1-15,7-5 0 16,2-5 1-16,0-7-1 16,0-9 0-16,0-3 0 15,0-8-2-15,0-3-2 16,0 0 1-16,0 0 3 16,0 0 0-16,11-19-1 15,3-6-9-15,-3-3 8 16,-3-4 2-16,4-4 0 15,-1-2 0-15,-7-2-1 16,6 0 0-16,-6 4 1 0,0 2 2 16,7 4-2-16,-1 2 5 15,-4 3-2-15,5 3-2 16,3 0-2-16,-3 4 2 16,2 2-1-16,5 0 4 15,2 4-1-15,4 1-3 16,1-1-3-16,-5 3 3 15,3 5 2-15,-4 4-2 16,-1 0 1-16,5 0-1 16,-6 0 2-16,0 6 8 15,2 13-8-15,-12 1 0 16,-7 3-2-16,0 3-1 16,0 2 1-16,-18-2 7 15,-11-1-3-15,-7-6 2 0,5-5-1 16,2-2-2-16,9-4-3 15,6-1 1-15,3 3-1 16,9-1 0-16,2 10 0 16,0 6-1-16,2 6-2 15,21 7 3-15,-1 2 0 16,-6 2 0-16,-1 0-2 16,-10-2 2-16,-5-7 0 15,0-9-2-15,-13-13-10 16,-16-8 5-16,-10-3 7 15,-5 0 5-15,-10-14-5 16,2-8-9-16,4-7-72 16,3-7-246-16</inkml:trace>
  <inkml:trace contextRef="#ctx0" brushRef="#br4" timeOffset="-74403.96">11425 5079 693 0,'0'0'86'0,"0"0"-86"15,0 0-56-15,0 0 41 16,0 0 15-16,0 0 1 15,-11 117 7-15,5-82-7 16,-3 1 0-16,-5 2 3 16,6 3-1-16,-5 1-2 0,-1-4 1 15,3-2 0-15,0-8 0 16,6-7-3-16,3-7 1 16,-3-7 0-16,5-2-2 15,0-4-2-15,0-1 4 16,0 0 1-16,0 0 2 15,0 0-3-15,5-13 0 16,4-6 0-16,4-8 0 16,1-2 0-16,-1-3 0 15,-4 0 0-15,-3 0 1 16,2 2-1-16,-4-1 1 0,-2 4 0 16,7 3 3-1,-5 6-4-15,1 2 21 0,2 2-18 16,-3-1-2-1,5 2-1-15,-5-3 0 0,10 4 1 16,-4-5-1-16,3 5 0 16,-6 0 1-16,9 0 3 15,0 5-1-15,5 0-3 16,-4 3 0-16,-1 4 0 16,-2 0 0-16,7 0 5 15,-5 0-2-15,0 11 2 16,-8 3-5-16,-1 5-1 15,-7 3 1-15,0 0-4 16,-9 0 1-16,-13-1 6 0,-2-6-2 16,-3-3-1-16,11-2 4 15,3-2-4-15,11 1-1 16,2 6-3-16,0 6 1 16,0 5 3-16,13 6 2 15,5 0-1-15,-7-1 0 16,-9-4-1-16,-2-10-4 15,0-6-17-15,-38-8 8 16,-9-3 11-16,-11 0-46 16,5-19-113-16,15-3-112 15</inkml:trace>
  <inkml:trace contextRef="#ctx0" brushRef="#br4" timeOffset="-73256.22">11593 3432 659 0,'0'0'104'16,"0"0"-104"-16,0 0-2 15,0 0-10-15,0 0 10 16,0 0 1-16,-22 10-7 16,6 11 6-16,5 1 3 15,-3 2-1-15,1 1 0 16,5-4 2-16,-4 1-2 15,-1-4 0-15,7-4 2 16,-2-6-2-16,8-4 1 16,0-1-1-16,0-3 0 15,0 0 10-15,0 0 1 16,0-6 29-16,0-15-37 16,0-10 2-16,10-8-5 15,9-7-5-15,6-3 4 16,-3 1-1-16,5 5-1 0,0 4-1 15,-5 10 3-15,-2 0 0 16,3 5-1-16,-6 6-12 16,-3 1 14-16,-10 12 6 15,-2 1 8-15,5 2-11 16,-7 2 2-16,2 0-5 16,-2 0-10-16,0 0 10 15,0 0-3-15,0 0-1 16,0 0-4-16,0 0-2 15,0 8 8-15,2 10 2 16,-2 4 0-16,0 2-1 16,0 0 4-16,0 0-3 0,0 1 1 15,0-2 0-15,0 2-1 16,0-1 0-16,0-2 2 16,0-3-2-16,0 0 0 15,-2-2 0-15,0 0 0 16,-5-5-2-16,5 2 4 15,2-4-2-15,-2 0 0 16,2 0 0-16,0 0 4 16,0-1-4-16,0 0-4 15,0-1-13-15,0-4-63 16,0-4-30-16,0 0-170 16</inkml:trace>
  <inkml:trace contextRef="#ctx0" brushRef="#br4" timeOffset="-73114.25">11546 3439 810 0,'0'0'83'15,"0"0"-83"-15,0 0 0 16,0 0-18-16,150-18 16 16,-80 32-71-16,-7-2-554 15</inkml:trace>
  <inkml:trace contextRef="#ctx0" brushRef="#br4" timeOffset="-71113.07">11573 9015 479 0,'0'0'183'15,"0"0"-141"-15,0 0-20 16,0 0 19-16,0 0-3 16,0 0-32-16,5-32-6 15,-5 25-1-15,0 2 1 16,-7 3 26-16,5 0 12 15,-8 0-16-15,6 1-17 16,-9-2-5-16,-4 3-1 16,1 0 1-16,0 0 1 15,3 0 4-15,-3 0 4 16,5 0-8-16,-1 6 8 16,-1 6-8-16,-3 1-1 0,3 2 3 15,-1 2 4-15,1 2 0 16,6 3 7-16,-1 3-5 15,3 0-8-15,-3 2 13 16,8-1-6-16,0-3-8 16,0 1 1-16,0-1-1 15,8 0 0-15,8-6 1 16,9-2 1-16,4-6-2 16,6-1-2-16,3-4-2 15,-5-2-12-15,-2-2-1 16,-6 0 8-16,-14 0 5 15,-6 0 4-15,-5 0 7 16,0 0 20-16,0 0 11 16,0 0-1-16,0 0-13 0,0 0 0 15,0 0-3-15,0 0-9 16,0 0-12-16,0 0-8 16,0-6-56-16,0-8-105 15</inkml:trace>
  <inkml:trace contextRef="#ctx0" brushRef="#br4" timeOffset="-67712.52">13254 3500 468 0,'0'0'99'0,"0"0"-99"16,0 0 2-16,0 0 8 15,0 0 50-15,0 0 2 16,0 0-16-16,14-38-13 16,-12 35-8-16,-2 0 6 0,0 3-7 15,0 0-24-15,0 0 0 16,0 0-1-16,0 0-1 16,0 0-2-16,0 0-2 15,0 0 3-15,0 0 2 16,0 0 1-16,0 0-1 15,4 0-5-15,4 3 6 16,1 13 0-16,14 4 0 16,2 8-5-16,4 8 10 15,6 4-10-15,7 9 5 16,5 1 0-16,7 1 2 16,-1-2-1-16,-4-5-1 15,1-6-3-15,-8-6 3 0,-8-2-1 16,6-2-5-16,-9-5 4 15,-12 0 0-15,4-5-5 16,-12-2 6-16,-7 2-1 16,6-5 2-16,-4 1-1 15,-2-3 1-15,7 1 0 16,1-1 0-16,-3-1-4 16,-3-4-12-16,-4-2 12 15,0-3-5-15,4-1 9 16,-6 0 0-16,0 0 7 15,0 0 7-15,0 0-1 16,0 0 2-16,0 0-10 0,0 0 8 16,0 0-13-16,0 0-1 15,0 0 1-15,0 0 3 16,0 0 4-16,0 0 2 16,0 0-6-16,0 0-2 15,0 0-1-15,0 0-2 16,0 0-10-16,0 4 3 15,0 13-6-15,-10 7 10 16,-5 10 3-16,1 10 2 16,1 11-1-16,-3 3 1 15,-3 5 0-15,-6-1 0 16,-2-1 0-16,0-5 2 16,5-6-2-16,0-6-11 0,4-5 4 15,3-8 6-15,-1 0 1 16,3-5-1-16,-1-7 1 15,1-1-1-15,1-5 1 16,1-8-4-16,7 2 4 16,2-7 0-16,2 0-2 15,0 0-6-15,0 0-1 16,-2 0 9-16,2 0-5 16,0 0 6-16,0 0-2 15,0 0-19-15,-7 0-8 16,4 0-10-16,-6 0 27 15,5 0 7-15,0 0-1 16,2 0-2-16,-5 0 7 16,2 0-2-16,-6 0 2 0,-4 7 0 15,-8 5-1-15,-6 0-2 16,-4 5 3-16,-8 3 3 16,-3 4-3-16,0 4-6 15,-1 2 2-15,1-2 4 16,6-2-3-16,16-5-8 15,1-7-5-15,14-1-32 16,-2-6 12-16,5-6-33 16,2-1-19-16,2 0-11 15,0 0 78-15,0 0 21 16,0 0 66-16,0 0 4 16,0-4-37-16,0 0-9 15,4-2-16-15,3-1 1 0,4 0-9 16,0-7-164-1</inkml:trace>
  <inkml:trace contextRef="#ctx0" brushRef="#br4" timeOffset="-66848.36">14105 4154 498 0,'0'0'101'15,"0"0"-76"-15,0 0 25 16,0 0 2-16,0 0-24 15,0 0-1-15,83-78-19 16,-55 61-8-16,12-4 3 16,4-3 18-16,0-2-5 15,0 0-9-15,12-2 0 16,4 3-7-16,0-2-1 16,10 3-3-16,-13-4 8 15,-3 0-6-15,-9 1 2 0,-16-1 0 16,-2 5 0-16,-12-2 0 15,3-1-9-15,1 3 2 16,0-2 7-16,-6 5 0 16,1 2 0-16,-6 6-5 15,3 4 2-15,1 1 3 16,-10 6-3-16,0 1-17 16,-2 0-25-16,0 0-41 15,0 0-44-15,-6-2-58 16</inkml:trace>
  <inkml:trace contextRef="#ctx0" brushRef="#br4" timeOffset="-66422.34">14994 3254 509 0,'0'0'113'16,"0"0"-113"-16,0 0-43 0,0 0 39 15,0 0-1-15,-5 110 4 16,-3-65 2-16,2-1 4 16,-8-2-4-16,-1 2 4 15,1 4 1-15,-3 4 11 16,-4 8-10-16,4 7-7 16,-2-3 6-16,-1-2-6 15,5-6 0-15,6-2-1 16,3-8-2-16,6 1-2 15,0-8-3-15,0-6-26 16,0-11-109-16</inkml:trace>
  <inkml:trace contextRef="#ctx0" brushRef="#br4" timeOffset="-65306.7">15090 3210 597 0,'0'0'89'0,"0"0"-89"16,0 0 6-16,0 0-6 0,0 0 16 16,0 0-16-16,81-5 0 15,-48 5 0-15,12 0 0 16,7 0 1-16,10 0 0 16,18 0-1-16,13 1 0 15,19 5 4-15,12 2-8 16,1 2 9-16,0 0-5 15,-9 2 1-15,-4 0 0 16,-14-1-1-16,-11 1-7 16,-14-7-7-16,-5 1 5 15,-11-6-4-15,-8 0 12 16,5 0 1-16,-6 0 0 0,6 0-2 16,0 0 2-16,-10 0 4 15,-5 0-2-15,-16 0-2 16,-7 0 0-16,-7 0-3 15,-6 0 2-15,-3 0-1 16,0 3-2-16,0-3 4 16,7 0 4-16,-7 0-3 15,0 0 1-15,0 0 3 16,0 0-10-16,0 4 3 16,0 1-3-16,0 6 3 15,0 6 4-15,0 8 0 16,0 3-1-16,0 4 10 15,-21 1 5-15,1 4-6 16,-6 1-3-16,7 6-4 16,-3 2-3-16,3 9 0 0,7 3 2 15,-4 0-2-15,4 1 0 16,2-1 0-16,4-9 5 16,-4-5-5-16,6-8 0 15,2-6 0-15,-6-7 3 16,7-5-3-16,-1-6 0 15,2-2 0-15,-2-7 0 16,0 2 3-16,-4-3-3 16,4-2-1-16,0 0-1 15,-1 0-1-15,-9 0-3 16,-6 0 4-16,-12 0-4 16,-7 0-4-16,-8 0 4 0,3 0-9 15,-10 0-5-15,0-4 14 16,-6-1 6-16,-12 0 0 15,-1-1 5-15,-2-1-5 16,-10 3 2-16,0 4 1 16,-6 0-3-16,-5 0-7 15,3 0 4-15,0 0 3 16,6 0-5-16,9-4 5 16,13 1 0-16,6-4-3 15,3 6 1-15,3-3 2 16,2 0 0-16,4 0-22 15,10-1-17-15,6 3-16 16,6-1-70-16</inkml:trace>
  <inkml:trace contextRef="#ctx0" brushRef="#br4" timeOffset="-64374.84">13902 4736 593 0,'0'0'131'15,"0"0"-111"-15,0 0-17 16,0 0 7-16,0 0 4 16,0 0-14-16,60-4 1 15,-44 4-2-15,5 4 2 16,-2 6 5-16,6 8 1 15,6 5-3-15,9 9-4 16,5 9 6-16,9 6-5 0,6 3-1 16,2 0 1-16,5-4-1 15,-7-7 3-15,-6-6-6 16,-10-8 2-16,-4-8-8 16,-11-7 8-16,-7-5-2 15,1-2 3-15,-8-1-3 16,1-2 3-16,-7 0 0 15,-5 0-1-15,-4 0 1 16,0 0 1-16,0 0 0 16,0 0 4-16,0 0-5 15,0 0-1-15,0 0-5 16,0 0-48-16,0-3-79 0,0-8-329 16</inkml:trace>
  <inkml:trace contextRef="#ctx0" brushRef="#br4" timeOffset="-64004.02">14870 4863 718 0,'0'0'86'16,"0"0"-79"-16,0 0-7 0,0 0-20 15,0 0 4-15,0 0 10 16,-9 69 5-16,6-25 1 16,2 7 0-16,-7 7 0 15,7 10 0-15,-1 14 4 16,-1 3-4-16,-4-1 0 15,3-9 0-15,0-12 1 16,-5-10-1-16,4-14-2 16,-4-10-5-16,5-12 1 15,-5-6-18-15,5-7-33 0,-6-4-14 16,8 0-109 0</inkml:trace>
  <inkml:trace contextRef="#ctx0" brushRef="#br4" timeOffset="-63073.15">14992 4937 830 0,'0'0'49'0,"0"0"-49"15,0 0-8-15,0 0 1 16,0 0 4-16,139 22-10 15,-66-12-15-15,18-4 5 16,15-2 12-16,10-4 9 16,15 0 4-16,16 0 5 15,11 0 21-15,7 0-18 16,-6 6 3-16,-15 4-11 0,-14 2-1 16,-19-2-2-1,-18 0 0-15,-10-3 0 0,-15-7-1 16,-8 0 2-16,-7 0 0 15,-18 0 0-15,-4 0 22 16,-6-3 17-16,-9 1-39 16,-5 0 2-16,-7 0-4 15,-4 2 4-15,0 0-1 16,0 0-1-16,0 0 0 16,0 0-1-16,0 0-8 15,0 0-4-15,0 0-10 16,0 21 23-16,0 8 0 15,0 13 1-15,6 8-1 16,-3 12 0-16,-3 5-4 16,0 0 4-16,0-4 4 0,0-5-4 15,0-4-4-15,0-4 3 16,0-2 2-16,0-4-2 16,-4-3 1-16,-3-9-12 15,3-8 3-15,-5-10-10 16,4-4 14-16,3-6-2 15,-5-4 5-15,2 0-15 16,4 0 9-16,-6 0 2 16,-2 0-8-16,-14 0 10 15,-3 0 4-15,-11-2 0 16,-15-5 1-16,-4-7-1 16,-4 5 0-16,0-6 0 0,-7 4 1 15,5-1 7-15,-9-1-7 16,-12 2 18-16,-6 0-17 15,-11 3 0-15,-8 3 3 16,6 0-10-16,11 5 5 16,4 0 0-16,2 0 6 15,2 0-6-15,7 0-9 16,-2 0 9-16,9 0 0 16,9 0-4-16,9 0-4 15,2 0 5-15,13 0 2 16,2-4-5-16,13 1-32 15,5-6-94-15</inkml:trace>
  <inkml:trace contextRef="#ctx0" brushRef="#br4" timeOffset="-61470.44">13189 7211 526 0,'0'0'54'15,"0"0"-46"-15,0 0 6 16,0 0 57-16,0 0-12 15,0 0 5-15,25-38-36 16,-25 38 9-16,0-2-4 16,0 2-9-16,0 0-5 15,0 0-10-15,0 0-8 16,0 0-1-16,2 0-2 16,2 0-7-16,7 4 1 15,3 13 8-15,11 8 0 16,-4 1 2-16,16 6-4 15,7 1 3-15,5 4-1 0,13 1 0 0,3 0 1 16,6-2-1 0,0-1-1-16,-1-6-1 15,-3-2 0-15,-11-5 2 16,-12-6 0-16,-13-5-6 16,-14-2 6-16,-3-7 2 15,-12 0-2-15,-2-2 1 16,0 0 2-16,0 0 5 15,0 0-8-15,0 0 2 16,0 0-2-16,0 0 0 16,0 0-4-16,0 0 4 15,0 0 0-15,0 0 0 16,0 0 4-16,0 0-4 0,0 0 0 16,0 0 3-16,0 0-1 15,2 0-4-15,4 0 4 16,-2 0-4-16,-4 0 1 15,2 0 1-15,5 4-5 16,-5 0 3-16,2 3 0 16,8 10 1-16,-7 3 0 15,5 8 1-15,-6 2-1 16,2 6 0-16,-2 6 1 16,-4 13-4-16,0 0 4 15,0 6-10-15,0 1 8 16,0-6 1-16,0 2 1 15,4-6 0-15,7-9 0 0,-10-11 0 16,7-13 0 0,-6-7-13-16,-2-5 7 0,0-6 4 15,0-1-1-15,0 0 3 16,0 0 1-16,0 0 4 16,0 3-1-16,0-3-3 15,0 0 1-15,0 0-1 16,0 0 1-16,0 0 2 15,0 0 0-15,0 0-1 16,0 0 2-16,0 0-1 16,0 0-1-16,0 0 0 15,0 0-3-15,0 0-1 0,0 0 1 16,0 0-6 0,0 0 5-16,0 0-5 0,0 0 4 15,0 1-6-15,0 6 7 16,0 0-2-16,0 6 3 15,0 1-4-15,-15 4 1 16,-10 6 3-16,-2 4 0 16,-6 10-1-16,-19 12 1 15,4 5 0-15,-10 3-49 16,-9-3 43-16,5-4 6 16,-8-5-33-16,1-4 16 15,-2-3 9-15,2-4 8 16,9 0 16-16,2-4 3 15,2 0-18-15,11-4 0 16,3 0-2-16,9-4-8 0,4-2-32 16,4-3 2-16,0-2-36 15,4-2 52-15,-3-2 22 16,-2-2-7-16,8-4-7 16,2-3 7-16,5 0-6 15,7-3 3-15,-3 0-168 16</inkml:trace>
  <inkml:trace contextRef="#ctx0" brushRef="#br4" timeOffset="-60704.6">14174 7778 861 0,'0'0'52'0,"0"0"-50"15,0 0 4-15,0 0-2 16,0 0-4-16,0 0 0 16,128-80-4-16,-66 59-1 15,11-4-1-15,6 4 2 16,-2-2 0-16,4 5 4 16,-10 2-1-16,-9 2 0 15,-8 2 1-15,-14 2-1 16,-13 0 1-16,-11-1 0 0,-8 4 3 15,-1 0 13 1,-5 1 2-16,-2-1-3 0,2-2 0 16,0 3-7-16,4-2 3 15,-4 5 2-15,2-3 8 16,-4 5-15-16,4-1-4 16,3 0-2-16,-6 2-5 15,2 0-23-15,7 0-34 16,-4 0-61-16,5 0-197 15</inkml:trace>
  <inkml:trace contextRef="#ctx0" brushRef="#br4" timeOffset="-60225.89">15182 6979 781 0,'0'0'30'16,"0"0"-30"-16,0 0-42 16,0 0 34-16,0 0 8 15,-20 139 12-15,6-70-5 16,3 1 0-16,5 1 6 15,-5-2-4-15,6-2 0 16,-2-7-3-16,5-9-5 16,2-6-1-16,0-9 0 15,0-12 0-15,0-8-8 0,0-2-22 16,0-2-7 0,-2-2 12-16,0 0-13 0,-1-3-34 15,-1-4-88-15</inkml:trace>
  <inkml:trace contextRef="#ctx0" brushRef="#br4" timeOffset="-59070.8">15253 6944 744 0,'0'0'111'16,"0"0"-111"-16,0 0 0 15,0 0-8-15,0 0 7 16,121-6 1-16,-61 6-36 15,7 0-9-15,3 0 25 16,7 0 14-16,12 0 6 16,9 0 1-16,12 0-1 15,3 0 29-15,-6 0-4 16,-3 0 2-16,-5 0-23 16,-3 0-3-16,-9 0-1 15,0 2-5-15,-3 2 5 16,-1 0 3-16,-3-2-3 15,4-2 1-15,11 0 1 16,-2 0 11-16,7 0-11 16,-2-4 0-16,-6-2 0 0,-16 2-1 15,-16 2 0-15,-14 2-1 16,-10 0-1-16,-16-4 0 16,-6-2 1-16,-3 0 7 15,-2 0 8-15,-5 0 15 16,-2 2-8-16,-2 0-2 15,0 1-18-15,0 3 1 16,0 0-3-16,0 0-4 16,0 0-7-16,0 0-9 15,-15 12 4-15,-10 19 16 0,-2 15-1 16,-2 15-1 0,-2 12 2-16,-2 9 0 0,2 0-1 15,-4-1 1-15,12-9-15 16,0-8-7-16,6-7 17 15,1-7 5-15,3-6-4 16,-1-5 4-16,7-6 0 16,1-6 1-16,-3 2-2 15,5-7 2-15,-1-3-1 16,-2-6 0-16,5-5-2 16,0-4-3-16,2-4 3 15,-3 0 1-15,-3 0 0 16,2 0 0-16,-10 2-1 15,-3-2-3-15,-10 0 1 16,-2 3-27-16,-10-3 0 0,2 1-13 16,-5-1 16-16,-6 3-16 15,2-2 43-15,-3 1 1 16,-7 0 5-16,-9-2 12 16,-1 0-5-16,-5 0 10 15,-8 0 0-15,-4 0-21 16,2 0 4-16,-18 0-3 15,-8-2-4-15,2-8 4 16,3-3-4-16,4 4 0 16,7-1 2-16,1 0 17 15,3 4-7-15,2 3-4 16,8 3-1-16,5 0 18 0,5 0-20 16,7 0-3-16,1 0-10 15,2 0-28-15,1 0-30 16,1 0 1-16,4-13-38 15,-3-5-133-15</inkml:trace>
  <inkml:trace contextRef="#ctx0" brushRef="#br4" timeOffset="-58189.94">14150 8453 577 0,'0'0'53'0,"0"0"-52"16,0 0 45-16,0 0 27 15,0 0-28-15,0 0-26 16,0-58-3-16,0 55 16 16,0 1 0-16,5 0-7 15,-4 2-8-15,6 0-13 16,9 0-4-16,6 0-1 15,-2 0 0-15,5 4-2 16,2 10 0-16,0 7 3 16,1 8-2-16,6 9 2 15,10 6 0-15,12 8 1 16,13 5 1-16,-3 1-2 0,-1-2-1 16,-9-3-1-16,-11-12-9 15,-10-10 2-15,-14-8 8 16,-6-9 0-16,-1-2 1 15,-4-6 1-15,-3 0 0 16,5-2 4-16,-8 0-4 16,3-2-1-16,-5-2 3 15,-2 0 15-15,2 0-4 16,-2 0 8-16,0 0-12 16,2 0 1-16,5 0-11 15,0 0 0-15,6 0-1 16,0 0-26-16,10 0-48 15,-3 0-141-15</inkml:trace>
  <inkml:trace contextRef="#ctx0" brushRef="#br4" timeOffset="-57731.17">14963 8747 730 0,'0'0'90'16,"0"0"-74"-16,0 0-7 15,0 0 0-15,0 0-8 16,0 0-1-16,-2-7-9 16,2 7 9-16,0 9 0 15,0 7 20-15,2 8 2 16,8 8-4-16,-4 7-7 16,9 10-4-16,0 6-6 15,7 5 1-15,-5 1-1 16,-5 4-1-16,-8-1 0 0,-2 0 1 15,-2 11-1 1,0-12-2-16,-6-7-82 0,-6-13 84 16,10-23 0-16,0-6-1 15,2-8-5-15,0-2 1 16,0 1 0-16,0-5-17 16,0 0-45-16,0 0-57 15,0 0-305-15</inkml:trace>
  <inkml:trace contextRef="#ctx0" brushRef="#br4" timeOffset="-55856.85">15033 8724 655 0,'0'0'66'0,"0"0"-66"15,0 0-20-15,0 0 19 16,0 0 0-16,0 0-13 16,0 0 7-16,0 0 7 0,9 0 6 15,1 0 16-15,13 0-2 16,6 5-9-16,13 2-11 16,5 4 1-16,10 0-2 15,7 1 0-15,0-1-24 16,7-3 9-16,10-3 11 15,6 0 5-15,2-2 24 16,0 4 0-16,-2 0-22 16,-3 0 2-16,-3-2-1 15,-4 2-2-15,6-2-1 0,2 2 2 16,-3-5-2 0,4 0 0-16,-9 0 25 0,4-2-4 15,-8 2-20-15,-9 3 4 16,-10 0 4-16,-13-1 7 15,-22 1-13-15,-10-5-3 16,-4 0 3-16,-5 0-1 16,2 0 28-16,3 0-15 15,-1 0-9-15,7 0-6 16,-2 0-2-16,11 0 2 16,0 0-6-16,7 0-8 15,4 0 4-15,-2 0 8 16,-4 0-3-16,-12 0 3 15,-7 0 2-15,4 0-1 16,1 0 1-16,4 0 0 0,1 0-2 16,4 0-4-16,-2 0 4 15,-12 0-2-15,4 0 4 16,-10 0 0-16,0 0-1 16,0-2 1-16,0-1 0 15,0 3 0-15,0 0 0 16,0 0-1-16,0 0-6 15,0 0-1-15,0 12 8 16,0 10 1-16,0 7 7 16,0 3 1-16,0 1-6 15,-5 4 1-15,-2 2 6 16,3-1-8-16,-5 5-2 0,5-3 4 16,-8 1-4-16,9 2 1 15,-5-2 8-15,6 3 1 16,0-1-1-16,0 1 0 15,-3 0-2-15,3 1-7 16,-3-6 0-16,5-2 2 16,0-3 6-16,0-1 9 15,0-1-11-15,0-3-3 16,0 0-2-16,0-1 1 16,0-5-2-16,0 3 1 15,-2-3-1-15,-3-2 0 16,3 0 0-16,-3-8 0 15,5-4-8-15,-1-4-3 16,-1-2 7-16,2-1 0 16,-5 3 2-16,3 2 2 0,2 0 2 15,-2 2 1-15,0-1-3 16,-1-2 0-16,3-2-3 16,0 1 3-16,0-5 0 15,0 0-1-15,-5 0 1 16,5 0 0-16,-2 0 0 15,-2 0 0-15,-8 0 0 16,-3 0 0-16,-2 0-1 16,-11 0 1-16,0-3 1 15,-4-1 4-15,-5-1-5 0,-4 0-1 16,-2 3 1 0,1 0 0-16,-6 0 0 0,1 2 0 15,-7 0 0-15,1-2 5 16,2 2-3-16,-12-2-2 15,3 2 0-15,0-2 0 16,-9 2 0-16,2-3-5 16,4 3 3-16,1-1 0 15,7-1-3-15,1 2 5 16,2-2 3-16,6-2-2 16,-2-1 0-16,3 0-1 15,-7-2 0-15,5 0 0 16,-4-1-2-16,5 0 2 15,3-1-19-15,4 6-1 16,8-1 19-16,3-1-4 0,9 3 4 16,-3 2 1-16,3-1 3 15,-4-1 1-15,3 0-2 16,-7-3-2-16,0 3 0 16,-2 2 0-16,8 0 1 15,-2-3-1-15,5 3 0 16,6 0-1-16,-1 0 1 15,9 0 0-15,-7 0 0 16,-1 0 1-16,-1 0-2 16,-4 0 1-16,-1 0 0 15,2 0 0-15,5 0 3 16,0 0 2-16,9 0-5 0,-11 0 4 16,6 0-2-16,-4 0 0 15,-3 0-2-15,1 0 9 16,1 0 2-16,8 0-10 15,-3 0 4-15,7 0-4 16,0 0 3-16,0 0 6 16,0 0 5-16,0 0-8 15,0 0 4-15,0 0-5 16,0 0-1-16,0 0-1 16,0 0-3-16,0 0-1 15,0 0 2-15,0 0 2 16,0 0 14-16,0 0-2 15,0 0-3-15,0-10 9 16,8-7-3-16,7-11-18 16,-2-2 3-16,3-6 7 0,3-2-3 15,6-1-6-15,0-5-2 16,-3-7-5-16,2-7-71 16,-10-4-176-16</inkml:trace>
  <inkml:trace contextRef="#ctx0" brushRef="#br4" timeOffset="-39571.84">14834 5787 151 0,'0'0'6'0,"0"0"29"16,0 0 58-16,0 0 31 15,0 0-21-15,0 0-61 16,0 0 19-16,0 0-33 15,9-24 4-15,-9 19-29 16,0 2 5-16,3-2-7 16,-3 4-1-16,0-1 0 15,2 0 8-15,-2 0 5 16,0 2 18-16,0-2-10 16,0 2 2-16,0 0-14 0,1 0 1 15,2-3-1-15,2 3-1 16,-4-3-7-16,2-3-1 15,8 3 0-15,-4-1 1 16,4 1-1-16,2 1 0 16,1 2-1-16,1 0 1 15,1 0 0-15,1 0 0 16,7 0-1-16,6 0 2 16,9 0-1-16,-2 0 0 15,3 4-7-15,0-1 7 16,-7 2 0-16,4-1 0 15,-6 1 0-15,-2-5 0 0,2 7 0 16,7-3 6-16,2-3-6 16,-4 4 0-16,8-3-7 15,-2-1 7-15,3 2-2 16,-1-1 2-16,6-2-1 16,-6 2 0-16,1 0 1 15,-3 1 0-15,1 0 0 16,-3-1-3-16,-3-2 1 15,1 2-6-15,1-2 4 16,-16 0-2-16,-4 0 6 16,-15 0 0-16,-2 0 4 15,-2 0-7-15,0 0 6 16,0 0-6-16,0 0 6 0,0 0-1 16,0 0 4-16,0 0-1 15,0 0 5-15,2 0-9 16,8 0-1-16,0 0-18 15,9 0-170-15</inkml:trace>
  <inkml:trace contextRef="#ctx0" brushRef="#br4" timeOffset="-38257.05">17824 5240 534 0,'0'0'138'16,"0"0"-123"-16,0 0 25 15,0 0 5-15,0 0-32 16,0 0-13-16,2 0-7 16,-2 0 0-16,0 9 0 15,0 9 4-15,-2 6 3 16,-12 9 0-16,-1 6-1 0,1 4 1 16,-9 4 1-16,4 0-1 15,3-5 0-15,1-6 1 16,3-10 0-16,5-3-1 15,3-8-1-15,2-4 1 16,0-5 0-16,2-2 5 16,0-4-4-16,0 0 0 15,0 0 6-15,0 0 9 16,0-18-14-16,11-12-1 16,9-9-1-16,8-3 0 15,2-8 7-15,6-2-7 16,-5 2-1-16,2 4-6 15,-4 8-2-15,-2 7 3 16,-4 7-13-16,-10 5 17 0,-5 4 1 16,2 4 2-16,-6 2 1 15,2 5 0-15,-1 1-2 16,-5 0 0-16,0 3 6 16,2 0-6-16,1 0-6 15,6 0 2-15,-3 0 3 16,5 5-1-16,-1 7 2 15,-5 3 2-15,7 2-2 16,-10 0 3-16,0 2-3 16,3-1 1-16,-5 2-1 15,0 0-4-15,5 0 4 0,-5 1 12 16,0 2-5 0,0 0-4-16,0-2-1 0,0 2 2 15,0-4-4-15,-10-3 0 16,6 0 0-16,0-2 6 15,-1-2-3-15,2 0-3 16,2-2 0-16,-1-2 0 16,0-2-10-16,-6-1-22 15,0-5 2-15,-15 0 0 16,-1 0 28-16,-5-2-23 16,-2-15-17-16,11-1 42 15,4 0 2-15,5-2 51 16,11-2-21-16,0 1 4 15,6-4-24-15,21 6-8 0,11 0-4 16,6 3-4-16,1 2-9 16,7 3 5-16,-9 6-30 15,-1 3-26-15,-9 0-25 16,-4-2-129-16</inkml:trace>
  <inkml:trace contextRef="#ctx0" brushRef="#br4" timeOffset="-37471.8">18308 5270 486 0,'0'0'93'0,"0"0"-85"16,0 0 12-16,0 0 45 16,0 0-25-16,0 0-31 15,50-35-4-15,-50 35 5 16,0 0 12-16,0 0-4 0,0 0-15 16,0 0-3-1,0 0-2-15,0 3-3 0,0 13 5 16,0 1-1-16,0 8 2 15,0 1-1-15,0 3 0 16,0 2 9-16,-2 1-5 16,-2-2-1-16,2-2-2 15,-6-4-1-15,5-4 0 16,3-6 2-16,-2-3-2 16,-1-4 1-16,3-3 0 15,0-2 0-15,0-2-1 16,0 3 0-16,0-3 4 0,0 0 4 15,0 0 0 1,0 0 3-16,0 0 32 0,0-7-8 16,0-9-32-16,0-4-1 15,0-2 10-15,0-3-12 16,5-1 0-16,1-1 0 16,1 1 0-16,6 1 0 15,-6 4 0-15,2-1 0 16,4 2 0-16,-6-2 0 15,4 1 0-15,-1-1 0 16,5 3 0-16,-7-1-1 16,6 6 1-16,-1-1 0 15,0 3-3-15,3 2 2 0,-1 3 1 16,6 2 1-16,-5 3 0 16,-1 2-2-16,-1 0 2 15,1 0-1-15,3 8 0 16,-3 10-8-16,-3 2 6 15,-1 4 1-15,-11 0 1 16,0 3-3-16,0-5 5 16,-9 0-4-16,-12-1 2 15,-5-4 0-15,1-3 0 16,6-4 2-16,5-5-2 16,3 2-2-16,11 3-7 15,0 5-10-15,0 6 14 0,13 9 1 16,14 10 4-1,4 4 3-15,-4-1-3 0,-7-8 0 16,-13-9-1-16,-7-6-5 16,0-8-2-16,-13-5 1 15,-16-7 0-15,-14 0 7 16,-2 0-3-16,1 0-1 16,4-10-38-16,9-7-15 15,5-5-69-15,12-6-184 16</inkml:trace>
  <inkml:trace contextRef="#ctx0" brushRef="#br4" timeOffset="-37014.33">18960 4937 733 0,'0'0'92'15,"0"0"-92"-15,0 0 0 16,0 0 10-16,0 0 2 16,0 0-9-16,0-5-3 15,0 5 1-15,0 0-1 16,0 18-4-16,0 8 4 15,0 6 3-15,-4 3-3 16,-5-3 0-16,2 0 4 16,-6-3-4-16,9-3 0 15,-5-6-32-15,9-6-38 0,0-11-76 16</inkml:trace>
  <inkml:trace contextRef="#ctx0" brushRef="#br4" timeOffset="-36674.83">19188 4921 575 0,'0'0'170'15,"0"0"-147"-15,0 0-20 16,0 0 28-16,0 0-21 16,0 0-10-16,2 0-4 15,-2 16 2-15,0 9 0 16,-5 10 2-16,1 5 5 15,-3 10-5-15,5-1-1 16,2-12-166-16</inkml:trace>
  <inkml:trace contextRef="#ctx0" brushRef="#br4" timeOffset="16305.7">7917 6252 481 0,'0'0'115'0,"0"0"-91"16,0 0-22-16,0 0 33 16,0 0-4-16,0 0-16 15,0 0-14-15,0-8 2 0,0 8 23 16,0 0-14-16,0 0-9 15,0 0 10-15,0 0-7 16,0 0-1-16,0 0-1 16,0 0-2-16,0 0-2 15,-4 0 0-15,-3 0 0 16,-8 0 1-16,5 0-1 16,0 0 0-16,0 0 0 15,0 0 1-15,7 0 2 16,-1 0 1-16,-5 0-4 15,-5 0 0-15,-1 0 0 16,-5 5 0-16,-3-4-1 0,8 1 1 16,1 0 0-16,-1 0 1 15,1 3-1-15,-1-5 0 16,-1 5 0-16,2-1-1 16,1 1 1-16,0 0 0 15,-3 2 0-15,1 1 0 16,-1-3 0-16,-1-1 0 15,5 2 2-15,-1-2-4 16,2 2 4-16,-3 0-5 16,1 2 5-16,4-1-4 15,0 1 0-15,-2-1 0 16,7 4 1-16,-6 3 1 16,-3 0-1-16,5 0 1 15,-2-5 0-15,4 1 0 16,-3 1-1-16,-3-1 1 0,-1 0 0 15,5 0 1-15,1-5-1 16,0 2 0-16,5-2-1 16,2 2-1-16,0-3 1 15,0 2-1-15,0-1 1 16,0 4 2-16,0-1 2 16,0-1-3-16,0 2-3 15,0 1 3-15,0 0 0 16,0-2-1-16,0 4-2 15,4-1 3-15,8 1 4 0,1 5 0 16,3-2-4-16,-1-2 0 16,-1 0 0-16,-1-4 0 15,1-3 1-15,-6-1 2 16,7-3 2-16,-1-2-3 16,-1 0-2-16,5 0 12 15,2 0-9-15,0 0 2 16,7 0-5-16,-2-7 0 15,-5 0 1-15,8-6-5 16,-1 3 9-16,-2-1-4 16,-5 0-1-16,0 3-3 15,-2-2 3-15,2-2 1 16,-5 2 12-16,3-2-7 16,-2 2-4-16,-7 0 1 15,2 2 7-15,-2 0 10 0,-4-2-1 16,-1 0-7-16,5-2-5 15,-5 2-3-15,3 0 6 16,-1-1 2-16,-6 6-10 16,2-2 4-16,-2 4 4 15,0-2-3-15,0 0-5 16,0 1 11-16,0-2-10 16,0-1 1-16,0 0 2 15,0 0-5-15,-2 2 1 16,0-1-2-16,-2 2 0 15,-3 0 0-15,3 0 0 16,-5 4 0-16,5-3-2 0,1 3 2 16,-4 0 0-16,3 0-1 15,-7-1 1-15,2 1 0 16,-7-2-2-16,3 2-2 16,0 0 3-16,-2 0 1 15,5 0 0-15,-5 0-4 16,-3 0-2-16,1 0 0 15,0 0 3-15,3 3 2 16,-1 1-2-16,-1 0 2 16,8 0 1-16,-3 1-1 15,1-1 2-15,4-3 1 16,-3 3-2-16,3-1-2 16,-1-1 2-16,7 0 0 15,-5 0 0-15,-4-1 0 0,7 1 0 16,-4 3 0-16,-1-3-1 15,4 0 0-15,1-2-4 16,0 0 0-16,-5 2 3 16,1-2 2-16,-7 4-2 15,-1 1 2-15,-1 2-1 16,-8-2 4-16,9 0-6 16,8-1 3-16,-3-3 0 15,9-1 0-15,0 0 0 16,0 2 1-16,0-2-1 15,0 0 0-15,0 0 0 0,0 0-4 16,0 0 4 0,0 0 0-16,0 0-1 0,0 0 2 15,0 0-4-15,0 0 4 16,0 0-1-16,0 0 0 16,0 0 0-16,0 0 4 15,0 0-3-15,0 0 6 16,0 0 2-16,0 0-8 15,0 0 4-15,0 0-5 16,0 0 0-16,0 0 2 16,0 0 1-16,0 0-2 15,0 0 3-15,0 0-2 16,0 0-2-16,0 0 0 16,0 0 0-16,0 0-2 0,0 0 4 15,0 0-4-15,0 0 2 16,0 0-18-16,0 0-17 15,7-5-92-15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845BEC-F9BC-4908-8DB9-3E99176188C1}" type="datetimeFigureOut">
              <a:rPr lang="en-US" smtClean="0"/>
              <a:pPr/>
              <a:t>8/21/2020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AD58F0-1C50-4934-ADF1-8CA38F05E6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AD58F0-1C50-4934-ADF1-8CA38F05E68A}" type="slidenum">
              <a:rPr lang="en-US" smtClean="0"/>
              <a:pPr/>
              <a:t>44</a:t>
            </a:fld>
            <a:endParaRPr lang="en-US"/>
          </a:p>
        </p:txBody>
      </p:sp>
    </p:spTree>
    <p:extLst>
      <p:ext uri="{BB962C8B-B14F-4D97-AF65-F5344CB8AC3E}">
        <p14:creationId xmlns:p14="http://schemas.microsoft.com/office/powerpoint/2010/main" val="281816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45A6B-6F64-4257-A969-997CF723C35A}" type="datetime1">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4212331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9C7850-4B46-42B6-8757-35A10239A71D}" type="datetime1">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200198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DFBDCA-34EA-4394-A4A8-9EB326DBE013}" type="datetime1">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87668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963669-76F2-4D8C-B563-0CA0B5C47BFF}" type="datetime1">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05706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745015-4517-4FBE-BC7D-E3C141F6BEC8}" type="datetime1">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859076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418BED-A6F4-47CE-A507-9AA2ACF0B90A}" type="datetime1">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2930517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589223-AB8F-4362-8F24-3374857902D0}" type="datetime1">
              <a:rPr lang="en-US" smtClean="0"/>
              <a:t>8/21/2020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88601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F43D0C-704E-47E6-86C0-CD8DB7640710}" type="datetime1">
              <a:rPr lang="en-US" smtClean="0"/>
              <a:t>8/21/2020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311456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D76A8-CE0C-406A-837A-0A9A2C66FCEF}" type="datetime1">
              <a:rPr lang="en-US" smtClean="0"/>
              <a:t>8/21/2020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36683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3BB9F-ABC4-4E90-97B1-6750428E46E7}" type="datetime1">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1587144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6D6259-13D2-4A54-9C28-E3B4E61E14A9}" type="datetime1">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816FE1-EE7D-458E-8CC1-C2265D5D5B8B}" type="slidenum">
              <a:rPr lang="en-US" smtClean="0"/>
              <a:pPr/>
              <a:t>‹#›</a:t>
            </a:fld>
            <a:endParaRPr lang="en-US"/>
          </a:p>
        </p:txBody>
      </p:sp>
    </p:spTree>
    <p:extLst>
      <p:ext uri="{BB962C8B-B14F-4D97-AF65-F5344CB8AC3E}">
        <p14:creationId xmlns:p14="http://schemas.microsoft.com/office/powerpoint/2010/main" val="3560558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CE1E2-E3B2-4138-A252-453996C94507}" type="datetime1">
              <a:rPr lang="en-US" smtClean="0"/>
              <a:t>8/21/2020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16FE1-EE7D-458E-8CC1-C2265D5D5B8B}" type="slidenum">
              <a:rPr lang="en-US" smtClean="0"/>
              <a:pPr/>
              <a:t>‹#›</a:t>
            </a:fld>
            <a:endParaRPr lang="en-US"/>
          </a:p>
        </p:txBody>
      </p:sp>
      <p:pic>
        <p:nvPicPr>
          <p:cNvPr id="7" name="Picture 6" descr="technology-3389904_960_720.jpg">
            <a:extLst>
              <a:ext uri="{FF2B5EF4-FFF2-40B4-BE49-F238E27FC236}">
                <a16:creationId xmlns:a16="http://schemas.microsoft.com/office/drawing/2014/main" id="{0C8BAD94-3AA0-4576-8393-01C991B8D36C}"/>
              </a:ext>
            </a:extLst>
          </p:cNvPr>
          <p:cNvPicPr>
            <a:picLocks noChangeAspect="1"/>
          </p:cNvPicPr>
          <p:nvPr userDrawn="1"/>
        </p:nvPicPr>
        <p:blipFill>
          <a:blip r:embed="rId13"/>
          <a:stretch>
            <a:fillRect/>
          </a:stretch>
        </p:blipFill>
        <p:spPr>
          <a:xfrm>
            <a:off x="0" y="0"/>
            <a:ext cx="9144000" cy="6858000"/>
          </a:xfrm>
          <a:prstGeom prst="rect">
            <a:avLst/>
          </a:prstGeom>
        </p:spPr>
      </p:pic>
      <p:sp>
        <p:nvSpPr>
          <p:cNvPr id="8" name="Rectangle 7">
            <a:extLst>
              <a:ext uri="{FF2B5EF4-FFF2-40B4-BE49-F238E27FC236}">
                <a16:creationId xmlns:a16="http://schemas.microsoft.com/office/drawing/2014/main" id="{F66C3682-0F41-45D7-887B-853FD5ADD9E6}"/>
              </a:ext>
            </a:extLst>
          </p:cNvPr>
          <p:cNvSpPr/>
          <p:nvPr userDrawn="1"/>
        </p:nvSpPr>
        <p:spPr>
          <a:xfrm>
            <a:off x="0" y="0"/>
            <a:ext cx="9144000" cy="6858000"/>
          </a:xfrm>
          <a:prstGeom prst="rect">
            <a:avLst/>
          </a:prstGeom>
          <a:solidFill>
            <a:schemeClr val="accent5">
              <a:lumMod val="40000"/>
              <a:lumOff val="60000"/>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5745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pxhere.com/en/photo/565497" TargetMode="External"/><Relationship Id="rId3" Type="http://schemas.openxmlformats.org/officeDocument/2006/relationships/diagramLayout" Target="../diagrams/layout1.xml"/><Relationship Id="rId7" Type="http://schemas.openxmlformats.org/officeDocument/2006/relationships/image" Target="../media/image2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hyperlink" Target="https://pxhere.com/en/photo/565497" TargetMode="External"/><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hyperlink" Target="https://ai.stackexchange.com/questions/4298/hill-climbing-search"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hyperlink" Target="https://ai.stackexchange.com/questions/4298/hill-climbing-search"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hyperlink" Target="http://www.flickr.com/photos/mariachily/5312234055/"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2.xml"/></Relationships>
</file>

<file path=ppt/slides/_rels/slide7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2209799"/>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Module-II</a:t>
            </a:r>
          </a:p>
        </p:txBody>
      </p:sp>
      <p:sp>
        <p:nvSpPr>
          <p:cNvPr id="3" name="Subtitle 2"/>
          <p:cNvSpPr>
            <a:spLocks noGrp="1"/>
          </p:cNvSpPr>
          <p:nvPr>
            <p:ph type="subTitle" idx="1"/>
          </p:nvPr>
        </p:nvSpPr>
        <p:spPr>
          <a:xfrm>
            <a:off x="1371600" y="2667000"/>
            <a:ext cx="6400800" cy="2971800"/>
          </a:xfrm>
        </p:spPr>
        <p:txBody>
          <a:bodyPr/>
          <a:lstStyle/>
          <a:p>
            <a:endParaRPr lang="en-US" sz="3600" b="1" dirty="0">
              <a:solidFill>
                <a:srgbClr val="7030A0"/>
              </a:solidFill>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r>
              <a:rPr lang="en-US" sz="4400" dirty="0">
                <a:solidFill>
                  <a:srgbClr val="7030A0"/>
                </a:solidFill>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Problem Solving</a:t>
            </a: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5FA0076-3A53-436C-90F5-46FC5920091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Problem formulation</a:t>
            </a:r>
            <a:endParaRPr lang="en-US" sz="2800" b="1" dirty="0">
              <a:solidFill>
                <a:srgbClr val="27197D"/>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457200" y="1066800"/>
            <a:ext cx="8229600" cy="5059363"/>
          </a:xfrm>
        </p:spPr>
        <p:txBody>
          <a:bodyPr>
            <a:noAutofit/>
          </a:bodyPr>
          <a:lstStyle/>
          <a:p>
            <a:pPr lvl="0">
              <a:buNone/>
            </a:pPr>
            <a:r>
              <a:rPr lang="en-US" sz="2000" b="1" dirty="0">
                <a:latin typeface="Segoe UI" panose="020B0502040204020203" pitchFamily="34" charset="0"/>
                <a:ea typeface="Verdana" pitchFamily="34" charset="0"/>
                <a:cs typeface="Segoe UI" panose="020B0502040204020203" pitchFamily="34" charset="0"/>
              </a:rPr>
              <a:t>1. </a:t>
            </a:r>
            <a:r>
              <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Incremental</a:t>
            </a:r>
            <a:r>
              <a:rPr lang="en-US" sz="2000" b="1" dirty="0">
                <a:latin typeface="Segoe UI" panose="020B0502040204020203" pitchFamily="34" charset="0"/>
                <a:ea typeface="Verdana" pitchFamily="34" charset="0"/>
                <a:cs typeface="Segoe UI" panose="020B0502040204020203" pitchFamily="34" charset="0"/>
              </a:rPr>
              <a:t> </a:t>
            </a:r>
            <a:r>
              <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formulation</a:t>
            </a:r>
            <a:r>
              <a:rPr lang="en-US" sz="2000" b="1" dirty="0">
                <a:latin typeface="Segoe UI" panose="020B0502040204020203" pitchFamily="34" charset="0"/>
                <a:ea typeface="Verdana" pitchFamily="34" charset="0"/>
                <a:cs typeface="Segoe UI" panose="020B0502040204020203" pitchFamily="34" charset="0"/>
              </a:rPr>
              <a:t>: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Following steps are involved in this formulation:</a:t>
            </a:r>
          </a:p>
          <a:p>
            <a:pPr lvl="0"/>
            <a:r>
              <a:rPr lang="en-US" sz="2000" b="1" dirty="0">
                <a:latin typeface="Segoe UI" panose="020B0502040204020203" pitchFamily="34" charset="0"/>
                <a:ea typeface="Verdana" pitchFamily="34" charset="0"/>
                <a:cs typeface="Segoe UI" panose="020B0502040204020203" pitchFamily="34" charset="0"/>
              </a:rPr>
              <a:t>States: </a:t>
            </a:r>
            <a:r>
              <a:rPr lang="en-US" sz="2000" dirty="0">
                <a:latin typeface="Segoe UI" panose="020B0502040204020203" pitchFamily="34" charset="0"/>
                <a:ea typeface="Verdana" pitchFamily="34" charset="0"/>
                <a:cs typeface="Segoe UI" panose="020B0502040204020203" pitchFamily="34" charset="0"/>
              </a:rPr>
              <a:t>Arrangement of any 0 to 8 queens on the chessboard.</a:t>
            </a:r>
          </a:p>
          <a:p>
            <a:pPr lvl="0"/>
            <a:r>
              <a:rPr lang="en-US" sz="2000" b="1" dirty="0">
                <a:latin typeface="Segoe UI" panose="020B0502040204020203" pitchFamily="34" charset="0"/>
                <a:ea typeface="Verdana" pitchFamily="34" charset="0"/>
                <a:cs typeface="Segoe UI" panose="020B0502040204020203" pitchFamily="34" charset="0"/>
              </a:rPr>
              <a:t>Initial State: </a:t>
            </a:r>
            <a:r>
              <a:rPr lang="en-US" sz="2000" dirty="0">
                <a:latin typeface="Segoe UI" panose="020B0502040204020203" pitchFamily="34" charset="0"/>
                <a:ea typeface="Verdana" pitchFamily="34" charset="0"/>
                <a:cs typeface="Segoe UI" panose="020B0502040204020203" pitchFamily="34" charset="0"/>
              </a:rPr>
              <a:t>An empty chessboard</a:t>
            </a:r>
          </a:p>
          <a:p>
            <a:pPr lvl="0"/>
            <a:r>
              <a:rPr lang="en-US" sz="2000" b="1" dirty="0">
                <a:latin typeface="Segoe UI" panose="020B0502040204020203" pitchFamily="34" charset="0"/>
                <a:ea typeface="Verdana" pitchFamily="34" charset="0"/>
                <a:cs typeface="Segoe UI" panose="020B0502040204020203" pitchFamily="34" charset="0"/>
              </a:rPr>
              <a:t>Actions: </a:t>
            </a:r>
            <a:r>
              <a:rPr lang="en-US" sz="2000" dirty="0">
                <a:latin typeface="Segoe UI" panose="020B0502040204020203" pitchFamily="34" charset="0"/>
                <a:ea typeface="Verdana" pitchFamily="34" charset="0"/>
                <a:cs typeface="Segoe UI" panose="020B0502040204020203" pitchFamily="34" charset="0"/>
              </a:rPr>
              <a:t>Add a queen to any empty box.</a:t>
            </a:r>
          </a:p>
          <a:p>
            <a:pPr lvl="0"/>
            <a:r>
              <a:rPr lang="en-US" sz="2000" b="1" dirty="0">
                <a:latin typeface="Segoe UI" panose="020B0502040204020203" pitchFamily="34" charset="0"/>
                <a:ea typeface="Verdana" pitchFamily="34" charset="0"/>
                <a:cs typeface="Segoe UI" panose="020B0502040204020203" pitchFamily="34" charset="0"/>
              </a:rPr>
              <a:t>Transition model: </a:t>
            </a:r>
            <a:r>
              <a:rPr lang="en-US" sz="2000" dirty="0">
                <a:latin typeface="Segoe UI" panose="020B0502040204020203" pitchFamily="34" charset="0"/>
                <a:ea typeface="Verdana" pitchFamily="34" charset="0"/>
                <a:cs typeface="Segoe UI" panose="020B0502040204020203" pitchFamily="34" charset="0"/>
              </a:rPr>
              <a:t>Returns the chessboard with the queen added in a box.</a:t>
            </a:r>
          </a:p>
          <a:p>
            <a:pPr lvl="0"/>
            <a:r>
              <a:rPr lang="en-US" sz="2000" b="1" dirty="0">
                <a:latin typeface="Segoe UI" panose="020B0502040204020203" pitchFamily="34" charset="0"/>
                <a:ea typeface="Verdana" pitchFamily="34" charset="0"/>
                <a:cs typeface="Segoe UI" panose="020B0502040204020203" pitchFamily="34" charset="0"/>
              </a:rPr>
              <a:t>Goal test: </a:t>
            </a:r>
            <a:r>
              <a:rPr lang="en-US" sz="2000" dirty="0">
                <a:latin typeface="Segoe UI" panose="020B0502040204020203" pitchFamily="34" charset="0"/>
                <a:ea typeface="Verdana" pitchFamily="34" charset="0"/>
                <a:cs typeface="Segoe UI" panose="020B0502040204020203" pitchFamily="34" charset="0"/>
              </a:rPr>
              <a:t>Checks whether 8-queens are placed on the chessboard without any attack.</a:t>
            </a:r>
          </a:p>
          <a:p>
            <a:pPr lvl="0"/>
            <a:r>
              <a:rPr lang="en-US" sz="2000" b="1" dirty="0">
                <a:latin typeface="Segoe UI" panose="020B0502040204020203" pitchFamily="34" charset="0"/>
                <a:ea typeface="Verdana" pitchFamily="34" charset="0"/>
                <a:cs typeface="Segoe UI" panose="020B0502040204020203" pitchFamily="34" charset="0"/>
              </a:rPr>
              <a:t>Path cost: </a:t>
            </a:r>
            <a:r>
              <a:rPr lang="en-US" sz="2000" dirty="0">
                <a:latin typeface="Segoe UI" panose="020B0502040204020203" pitchFamily="34" charset="0"/>
                <a:ea typeface="Verdana" pitchFamily="34" charset="0"/>
                <a:cs typeface="Segoe UI" panose="020B0502040204020203" pitchFamily="34" charset="0"/>
              </a:rPr>
              <a:t>There is no need for path cost because only final states are counted.</a:t>
            </a:r>
          </a:p>
          <a:p>
            <a:pPr>
              <a:buNone/>
            </a:pPr>
            <a:r>
              <a:rPr lang="en-US" sz="2000" dirty="0">
                <a:latin typeface="Segoe UI" panose="020B0502040204020203" pitchFamily="34" charset="0"/>
                <a:ea typeface="Verdana" pitchFamily="34" charset="0"/>
                <a:cs typeface="Segoe UI" panose="020B0502040204020203" pitchFamily="34" charset="0"/>
              </a:rPr>
              <a:t>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Note: In this formulation, there is approximately </a:t>
            </a:r>
            <a:r>
              <a:rPr lang="en-US" sz="2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1.8 x 10</a:t>
            </a:r>
            <a:r>
              <a:rPr lang="en-US" sz="2000" baseline="30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14</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possible sequence to investigate.</a:t>
            </a:r>
          </a:p>
          <a:p>
            <a:endParaRPr lang="en-US" sz="20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20A5F98-080D-4A7A-AC8C-1E8BC0C526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 dirty="0">
                <a:solidFill>
                  <a:schemeClr val="bg1"/>
                </a:solidFill>
              </a:rPr>
              <a:t>.</a:t>
            </a:r>
          </a:p>
        </p:txBody>
      </p:sp>
      <p:sp>
        <p:nvSpPr>
          <p:cNvPr id="3" name="Content Placeholder 2"/>
          <p:cNvSpPr>
            <a:spLocks noGrp="1"/>
          </p:cNvSpPr>
          <p:nvPr>
            <p:ph idx="1"/>
          </p:nvPr>
        </p:nvSpPr>
        <p:spPr>
          <a:xfrm>
            <a:off x="495300" y="990600"/>
            <a:ext cx="7886700" cy="5029200"/>
          </a:xfrm>
        </p:spPr>
        <p:txBody>
          <a:bodyPr>
            <a:normAutofit/>
          </a:bodyPr>
          <a:lstStyle/>
          <a:p>
            <a:pPr lvl="0">
              <a:buNone/>
            </a:pPr>
            <a:r>
              <a:rPr lang="en-US" sz="2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2. Complete-state formulation: </a:t>
            </a:r>
            <a:r>
              <a:rPr lang="en-US" sz="22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Following steps are involved in this formulation</a:t>
            </a:r>
          </a:p>
          <a:p>
            <a:pPr lvl="0"/>
            <a:r>
              <a:rPr lang="en-US" sz="2000" b="1" dirty="0">
                <a:latin typeface="Segoe UI" panose="020B0502040204020203" pitchFamily="34" charset="0"/>
                <a:ea typeface="Verdana" pitchFamily="34" charset="0"/>
                <a:cs typeface="Segoe UI" panose="020B0502040204020203" pitchFamily="34" charset="0"/>
              </a:rPr>
              <a:t>States: </a:t>
            </a:r>
            <a:r>
              <a:rPr lang="en-US" sz="2000" dirty="0">
                <a:latin typeface="Segoe UI" panose="020B0502040204020203" pitchFamily="34" charset="0"/>
                <a:ea typeface="Verdana" pitchFamily="34" charset="0"/>
                <a:cs typeface="Segoe UI" panose="020B0502040204020203" pitchFamily="34" charset="0"/>
              </a:rPr>
              <a:t>Arrangement of all the 8 queens one per column with no queen attacking the other queen.</a:t>
            </a:r>
          </a:p>
          <a:p>
            <a:r>
              <a:rPr lang="en-US" sz="2000" b="1" dirty="0">
                <a:latin typeface="Segoe UI" panose="020B0502040204020203" pitchFamily="34" charset="0"/>
                <a:ea typeface="Verdana" pitchFamily="34" charset="0"/>
                <a:cs typeface="Segoe UI" panose="020B0502040204020203" pitchFamily="34" charset="0"/>
              </a:rPr>
              <a:t>Initial State: </a:t>
            </a:r>
            <a:r>
              <a:rPr lang="en-US" sz="2000" dirty="0">
                <a:latin typeface="Segoe UI" panose="020B0502040204020203" pitchFamily="34" charset="0"/>
                <a:ea typeface="Verdana" pitchFamily="34" charset="0"/>
                <a:cs typeface="Segoe UI" panose="020B0502040204020203" pitchFamily="34" charset="0"/>
              </a:rPr>
              <a:t>The 8 Queens are randomly arranged on the chessboard.</a:t>
            </a:r>
          </a:p>
          <a:p>
            <a:pPr lvl="0"/>
            <a:r>
              <a:rPr lang="en-US" sz="2000" b="1" dirty="0">
                <a:latin typeface="Segoe UI" panose="020B0502040204020203" pitchFamily="34" charset="0"/>
                <a:ea typeface="Verdana" pitchFamily="34" charset="0"/>
                <a:cs typeface="Segoe UI" panose="020B0502040204020203" pitchFamily="34" charset="0"/>
              </a:rPr>
              <a:t>Actions: </a:t>
            </a:r>
            <a:r>
              <a:rPr lang="en-US" sz="2000" dirty="0">
                <a:latin typeface="Segoe UI" panose="020B0502040204020203" pitchFamily="34" charset="0"/>
                <a:ea typeface="Verdana" pitchFamily="34" charset="0"/>
                <a:cs typeface="Segoe UI" panose="020B0502040204020203" pitchFamily="34" charset="0"/>
              </a:rPr>
              <a:t>Move the queen at the location where it is safe from the attacks.</a:t>
            </a:r>
          </a:p>
          <a:p>
            <a:pPr lvl="0"/>
            <a:r>
              <a:rPr lang="en-US" sz="2000" b="1" dirty="0">
                <a:latin typeface="Segoe UI" panose="020B0502040204020203" pitchFamily="34" charset="0"/>
                <a:ea typeface="Verdana" pitchFamily="34" charset="0"/>
                <a:cs typeface="Segoe UI" panose="020B0502040204020203" pitchFamily="34" charset="0"/>
              </a:rPr>
              <a:t>Goal test: </a:t>
            </a:r>
            <a:r>
              <a:rPr lang="en-US" sz="2000" dirty="0">
                <a:latin typeface="Segoe UI" panose="020B0502040204020203" pitchFamily="34" charset="0"/>
                <a:ea typeface="Verdana" pitchFamily="34" charset="0"/>
                <a:cs typeface="Segoe UI" panose="020B0502040204020203" pitchFamily="34" charset="0"/>
              </a:rPr>
              <a:t>Checks whether 8-queens are placed on the chessboard without any attack.</a:t>
            </a:r>
          </a:p>
          <a:p>
            <a:pPr lvl="0"/>
            <a:r>
              <a:rPr lang="en-US" sz="2000" b="1" dirty="0">
                <a:latin typeface="Segoe UI" panose="020B0502040204020203" pitchFamily="34" charset="0"/>
                <a:ea typeface="Verdana" pitchFamily="34" charset="0"/>
                <a:cs typeface="Segoe UI" panose="020B0502040204020203" pitchFamily="34" charset="0"/>
              </a:rPr>
              <a:t>Path cost: </a:t>
            </a:r>
            <a:r>
              <a:rPr lang="en-US" sz="2000" dirty="0">
                <a:latin typeface="Segoe UI" panose="020B0502040204020203" pitchFamily="34" charset="0"/>
                <a:ea typeface="Verdana" pitchFamily="34" charset="0"/>
                <a:cs typeface="Segoe UI" panose="020B0502040204020203" pitchFamily="34" charset="0"/>
              </a:rPr>
              <a:t>There is no need for path cost because only final states are counted.</a:t>
            </a:r>
          </a:p>
          <a:p>
            <a:pPr>
              <a:buNone/>
            </a:pPr>
            <a:r>
              <a:rPr lang="en-US" sz="16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Note: This formulation is better than the incremental formulation as it </a:t>
            </a:r>
            <a:r>
              <a:rPr lang="en-US" sz="1600" dirty="0">
                <a:effectLst>
                  <a:outerShdw blurRad="38100" dist="38100" dir="2700000" algn="tl">
                    <a:srgbClr val="000000">
                      <a:alpha val="43137"/>
                    </a:srgbClr>
                  </a:outerShdw>
                </a:effectLst>
                <a:highlight>
                  <a:srgbClr val="FFFF00"/>
                </a:highlight>
                <a:latin typeface="Segoe UI" panose="020B0502040204020203" pitchFamily="34" charset="0"/>
                <a:ea typeface="Verdana" pitchFamily="34" charset="0"/>
                <a:cs typeface="Segoe UI" panose="020B0502040204020203" pitchFamily="34" charset="0"/>
              </a:rPr>
              <a:t>reduces</a:t>
            </a:r>
            <a:r>
              <a:rPr lang="en-US" sz="16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the    </a:t>
            </a:r>
          </a:p>
          <a:p>
            <a:pPr>
              <a:buNone/>
            </a:pPr>
            <a:r>
              <a:rPr lang="en-US" sz="16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state space from </a:t>
            </a:r>
            <a:r>
              <a:rPr lang="en-US" sz="16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1.8 x 10</a:t>
            </a:r>
            <a:r>
              <a:rPr lang="en-US" sz="1600" baseline="30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14</a:t>
            </a:r>
            <a:r>
              <a:rPr lang="en-US" sz="16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 to 2057</a:t>
            </a:r>
            <a:r>
              <a:rPr lang="en-US" sz="16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and it is easy to find the solutions.</a:t>
            </a: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9726C10-0D64-4405-863B-FD081C8253F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Types of search algorithms</a:t>
            </a:r>
          </a:p>
        </p:txBody>
      </p:sp>
      <p:sp>
        <p:nvSpPr>
          <p:cNvPr id="3" name="Content Placeholder 2"/>
          <p:cNvSpPr>
            <a:spLocks noGrp="1"/>
          </p:cNvSpPr>
          <p:nvPr>
            <p:ph idx="1"/>
          </p:nvPr>
        </p:nvSpPr>
        <p:spPr>
          <a:xfrm>
            <a:off x="632398" y="914401"/>
            <a:ext cx="8229600" cy="5831114"/>
          </a:xfrm>
        </p:spPr>
        <p:txBody>
          <a:bodyPr/>
          <a:lstStyle/>
          <a:p>
            <a:pPr>
              <a:buNone/>
            </a:pPr>
            <a:r>
              <a:rPr lang="en-US" sz="1600" dirty="0">
                <a:latin typeface="Segoe UI" panose="020B0502040204020203" pitchFamily="34" charset="0"/>
                <a:ea typeface="Verdana" pitchFamily="34" charset="0"/>
                <a:cs typeface="Segoe UI" panose="020B0502040204020203" pitchFamily="34" charset="0"/>
              </a:rPr>
              <a:t>Based on the search problems we can classify the search algorithms into </a:t>
            </a:r>
          </a:p>
          <a:p>
            <a:pPr marL="342900" indent="-342900">
              <a:buAutoNum type="arabicPeriod"/>
            </a:pPr>
            <a:r>
              <a:rPr lang="en-US" sz="1600" b="1" dirty="0">
                <a:latin typeface="Segoe UI" panose="020B0502040204020203" pitchFamily="34" charset="0"/>
                <a:ea typeface="Verdana" pitchFamily="34" charset="0"/>
                <a:cs typeface="Segoe UI" panose="020B0502040204020203" pitchFamily="34" charset="0"/>
              </a:rPr>
              <a:t>Uninformed search (Blind search)</a:t>
            </a:r>
          </a:p>
          <a:p>
            <a:pPr marL="342900" indent="-342900">
              <a:buAutoNum type="arabicPeriod"/>
            </a:pPr>
            <a:r>
              <a:rPr lang="en-US" sz="1600" b="1" dirty="0">
                <a:latin typeface="Segoe UI" panose="020B0502040204020203" pitchFamily="34" charset="0"/>
                <a:ea typeface="Verdana" pitchFamily="34" charset="0"/>
                <a:cs typeface="Segoe UI" panose="020B0502040204020203" pitchFamily="34" charset="0"/>
              </a:rPr>
              <a:t>informed search (Heuristic search)</a:t>
            </a:r>
            <a:endParaRPr lang="en-US" sz="1600" dirty="0">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descr="Search Algorithms in Artificial Intelligence"/>
          <p:cNvPicPr/>
          <p:nvPr/>
        </p:nvPicPr>
        <p:blipFill>
          <a:blip r:embed="rId2">
            <a:duotone>
              <a:schemeClr val="accent5">
                <a:shade val="45000"/>
                <a:satMod val="135000"/>
              </a:schemeClr>
              <a:prstClr val="white"/>
            </a:duotone>
            <a:lum bright="-23000" contrast="45000"/>
            <a:extLst>
              <a:ext uri="{28A0092B-C50C-407E-A947-70E740481C1C}">
                <a14:useLocalDpi xmlns:a14="http://schemas.microsoft.com/office/drawing/2010/main" val="0"/>
              </a:ext>
            </a:extLst>
          </a:blip>
          <a:srcRect/>
          <a:stretch>
            <a:fillRect/>
          </a:stretch>
        </p:blipFill>
        <p:spPr bwMode="auto">
          <a:xfrm>
            <a:off x="1600200" y="2133600"/>
            <a:ext cx="5791200" cy="4419600"/>
          </a:xfrm>
          <a:prstGeom prst="rect">
            <a:avLst/>
          </a:prstGeom>
          <a:noFill/>
          <a:ln>
            <a:solidFill>
              <a:srgbClr val="CC00CC">
                <a:alpha val="57000"/>
              </a:srgbClr>
            </a:solidFill>
          </a:ln>
        </p:spPr>
      </p:pic>
      <p:pic>
        <p:nvPicPr>
          <p:cNvPr id="6" name="Picture 5">
            <a:extLst>
              <a:ext uri="{FF2B5EF4-FFF2-40B4-BE49-F238E27FC236}">
                <a16:creationId xmlns:a16="http://schemas.microsoft.com/office/drawing/2014/main" id="{2A59FF83-EC51-4A85-BB83-6BF82061FB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2282-CEA2-4596-ABAB-17ED45162B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B49731-86C1-4A1A-B7EF-1F8047FC941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221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18542"/>
            <a:ext cx="7886700" cy="5153657"/>
          </a:xfrm>
        </p:spPr>
        <p:txBody>
          <a:bodyPr>
            <a:normAutofit fontScale="92500"/>
          </a:bodyPr>
          <a:lstStyle/>
          <a:p>
            <a:pPr>
              <a:lnSpc>
                <a:spcPct val="100000"/>
              </a:lnSpc>
              <a:buNone/>
            </a:pPr>
            <a:r>
              <a:rPr lang="en-US" sz="2000" dirty="0">
                <a:latin typeface="Segoe UI" panose="020B0502040204020203" pitchFamily="34" charset="0"/>
                <a:ea typeface="Verdana" pitchFamily="34" charset="0"/>
                <a:cs typeface="Segoe UI" panose="020B0502040204020203" pitchFamily="34" charset="0"/>
              </a:rPr>
              <a:t>Following are the </a:t>
            </a:r>
            <a:r>
              <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four</a:t>
            </a:r>
            <a:r>
              <a:rPr lang="en-US" sz="2000" dirty="0">
                <a:latin typeface="Segoe UI" panose="020B0502040204020203" pitchFamily="34" charset="0"/>
                <a:ea typeface="Verdana" pitchFamily="34" charset="0"/>
                <a:cs typeface="Segoe UI" panose="020B0502040204020203" pitchFamily="34" charset="0"/>
              </a:rPr>
              <a:t> essential properties of search algorithms to </a:t>
            </a:r>
          </a:p>
          <a:p>
            <a:pPr>
              <a:lnSpc>
                <a:spcPct val="100000"/>
              </a:lnSpc>
              <a:buNone/>
            </a:pPr>
            <a:r>
              <a:rPr lang="en-US" sz="2000" dirty="0">
                <a:latin typeface="Segoe UI" panose="020B0502040204020203" pitchFamily="34" charset="0"/>
                <a:ea typeface="Verdana" pitchFamily="34" charset="0"/>
                <a:cs typeface="Segoe UI" panose="020B0502040204020203" pitchFamily="34" charset="0"/>
              </a:rPr>
              <a:t>compare the efficiency of these algorithms:</a:t>
            </a:r>
          </a:p>
          <a:p>
            <a:pPr algn="just">
              <a:lnSpc>
                <a:spcPct val="110000"/>
              </a:lnSpc>
            </a:pPr>
            <a:r>
              <a:rPr lang="en-US" sz="2200" b="1" dirty="0">
                <a:latin typeface="Segoe UI" panose="020B0502040204020203" pitchFamily="34" charset="0"/>
                <a:ea typeface="Verdana" pitchFamily="34" charset="0"/>
                <a:cs typeface="Segoe UI" panose="020B0502040204020203" pitchFamily="34" charset="0"/>
              </a:rPr>
              <a:t>Completeness: </a:t>
            </a:r>
            <a:r>
              <a:rPr lang="en-US" sz="2100" dirty="0">
                <a:latin typeface="Segoe UI" panose="020B0502040204020203" pitchFamily="34" charset="0"/>
                <a:cs typeface="Segoe UI" panose="020B0502040204020203" pitchFamily="34" charset="0"/>
              </a:rPr>
              <a:t>A search algorithm is said to be complete if it </a:t>
            </a:r>
            <a:r>
              <a:rPr lang="en-US" sz="2100" dirty="0">
                <a:highlight>
                  <a:srgbClr val="00FFFF"/>
                </a:highlight>
                <a:latin typeface="Segoe UI" panose="020B0502040204020203" pitchFamily="34" charset="0"/>
                <a:cs typeface="Segoe UI" panose="020B0502040204020203" pitchFamily="34" charset="0"/>
              </a:rPr>
              <a:t>guarantees </a:t>
            </a:r>
            <a:r>
              <a:rPr lang="en-US" sz="2100" dirty="0">
                <a:latin typeface="Segoe UI" panose="020B0502040204020203" pitchFamily="34" charset="0"/>
                <a:cs typeface="Segoe UI" panose="020B0502040204020203" pitchFamily="34" charset="0"/>
              </a:rPr>
              <a:t>to return a </a:t>
            </a:r>
            <a:r>
              <a:rPr lang="en-US" sz="2100" dirty="0">
                <a:highlight>
                  <a:srgbClr val="00FFFF"/>
                </a:highlight>
                <a:latin typeface="Segoe UI" panose="020B0502040204020203" pitchFamily="34" charset="0"/>
                <a:cs typeface="Segoe UI" panose="020B0502040204020203" pitchFamily="34" charset="0"/>
              </a:rPr>
              <a:t>solution</a:t>
            </a:r>
            <a:r>
              <a:rPr lang="en-US" sz="2100" dirty="0">
                <a:latin typeface="Segoe UI" panose="020B0502040204020203" pitchFamily="34" charset="0"/>
                <a:cs typeface="Segoe UI" panose="020B0502040204020203" pitchFamily="34" charset="0"/>
              </a:rPr>
              <a:t> if at least any solution exists for any random input.</a:t>
            </a:r>
            <a:endParaRPr lang="en-US" sz="2100" dirty="0">
              <a:latin typeface="Segoe UI" panose="020B0502040204020203" pitchFamily="34" charset="0"/>
              <a:ea typeface="Verdana" pitchFamily="34" charset="0"/>
              <a:cs typeface="Segoe UI" panose="020B0502040204020203" pitchFamily="34" charset="0"/>
            </a:endParaRPr>
          </a:p>
          <a:p>
            <a:pPr algn="just">
              <a:lnSpc>
                <a:spcPct val="110000"/>
              </a:lnSpc>
            </a:pPr>
            <a:r>
              <a:rPr lang="en-US" sz="2200" b="1" dirty="0">
                <a:latin typeface="Segoe UI" panose="020B0502040204020203" pitchFamily="34" charset="0"/>
                <a:ea typeface="Verdana" pitchFamily="34" charset="0"/>
                <a:cs typeface="Segoe UI" panose="020B0502040204020203" pitchFamily="34" charset="0"/>
              </a:rPr>
              <a:t>Optimality: </a:t>
            </a:r>
            <a:r>
              <a:rPr lang="en-US" sz="2100" dirty="0">
                <a:latin typeface="Segoe UI" panose="020B0502040204020203" pitchFamily="34" charset="0"/>
                <a:cs typeface="Segoe UI" panose="020B0502040204020203" pitchFamily="34" charset="0"/>
              </a:rPr>
              <a:t>If a solution found for an algorithm is </a:t>
            </a:r>
            <a:r>
              <a:rPr lang="en-US" sz="2100" dirty="0">
                <a:highlight>
                  <a:srgbClr val="00FFFF"/>
                </a:highlight>
                <a:latin typeface="Segoe UI" panose="020B0502040204020203" pitchFamily="34" charset="0"/>
                <a:cs typeface="Segoe UI" panose="020B0502040204020203" pitchFamily="34" charset="0"/>
              </a:rPr>
              <a:t>guaranteed</a:t>
            </a:r>
            <a:r>
              <a:rPr lang="en-US" sz="2100" dirty="0">
                <a:latin typeface="Segoe UI" panose="020B0502040204020203" pitchFamily="34" charset="0"/>
                <a:cs typeface="Segoe UI" panose="020B0502040204020203" pitchFamily="34" charset="0"/>
              </a:rPr>
              <a:t> to be the </a:t>
            </a:r>
            <a:r>
              <a:rPr lang="en-US" sz="2100" dirty="0">
                <a:highlight>
                  <a:srgbClr val="00FFFF"/>
                </a:highlight>
                <a:latin typeface="Segoe UI" panose="020B0502040204020203" pitchFamily="34" charset="0"/>
                <a:cs typeface="Segoe UI" panose="020B0502040204020203" pitchFamily="34" charset="0"/>
              </a:rPr>
              <a:t>best solution </a:t>
            </a:r>
            <a:r>
              <a:rPr lang="en-US" sz="2100" dirty="0">
                <a:latin typeface="Segoe UI" panose="020B0502040204020203" pitchFamily="34" charset="0"/>
                <a:cs typeface="Segoe UI" panose="020B0502040204020203" pitchFamily="34" charset="0"/>
              </a:rPr>
              <a:t>(lowest path cost) among all other solutions, then such a solution for is said to be an </a:t>
            </a:r>
            <a:r>
              <a:rPr lang="en-US" sz="2100" dirty="0">
                <a:highlight>
                  <a:srgbClr val="FFFF00"/>
                </a:highlight>
                <a:latin typeface="Segoe UI" panose="020B0502040204020203" pitchFamily="34" charset="0"/>
                <a:cs typeface="Segoe UI" panose="020B0502040204020203" pitchFamily="34" charset="0"/>
              </a:rPr>
              <a:t>optimal</a:t>
            </a:r>
            <a:r>
              <a:rPr lang="en-US" sz="2100" dirty="0">
                <a:latin typeface="Segoe UI" panose="020B0502040204020203" pitchFamily="34" charset="0"/>
                <a:cs typeface="Segoe UI" panose="020B0502040204020203" pitchFamily="34" charset="0"/>
              </a:rPr>
              <a:t> solution.</a:t>
            </a:r>
            <a:endParaRPr lang="en-US" sz="2100" dirty="0">
              <a:latin typeface="Segoe UI" panose="020B0502040204020203" pitchFamily="34" charset="0"/>
              <a:ea typeface="Verdana" pitchFamily="34" charset="0"/>
              <a:cs typeface="Segoe UI" panose="020B0502040204020203" pitchFamily="34" charset="0"/>
            </a:endParaRPr>
          </a:p>
          <a:p>
            <a:pPr>
              <a:lnSpc>
                <a:spcPct val="110000"/>
              </a:lnSpc>
            </a:pPr>
            <a:r>
              <a:rPr lang="en-US" sz="2200" b="1" dirty="0">
                <a:latin typeface="Segoe UI" panose="020B0502040204020203" pitchFamily="34" charset="0"/>
                <a:ea typeface="Verdana" pitchFamily="34" charset="0"/>
                <a:cs typeface="Segoe UI" panose="020B0502040204020203" pitchFamily="34" charset="0"/>
              </a:rPr>
              <a:t>Time Complexity: </a:t>
            </a:r>
            <a:r>
              <a:rPr lang="en-US" sz="2100" dirty="0">
                <a:latin typeface="Segoe UI" panose="020B0502040204020203" pitchFamily="34" charset="0"/>
                <a:cs typeface="Segoe UI" panose="020B0502040204020203" pitchFamily="34" charset="0"/>
              </a:rPr>
              <a:t>Time complexity is a </a:t>
            </a:r>
            <a:r>
              <a:rPr lang="en-US" sz="2100" dirty="0">
                <a:highlight>
                  <a:srgbClr val="00FF00"/>
                </a:highlight>
                <a:latin typeface="Segoe UI" panose="020B0502040204020203" pitchFamily="34" charset="0"/>
                <a:cs typeface="Segoe UI" panose="020B0502040204020203" pitchFamily="34" charset="0"/>
              </a:rPr>
              <a:t>measure of time </a:t>
            </a:r>
            <a:r>
              <a:rPr lang="en-US" sz="2100" dirty="0">
                <a:latin typeface="Segoe UI" panose="020B0502040204020203" pitchFamily="34" charset="0"/>
                <a:cs typeface="Segoe UI" panose="020B0502040204020203" pitchFamily="34" charset="0"/>
              </a:rPr>
              <a:t>for an algorithm to complete its task.</a:t>
            </a:r>
            <a:endParaRPr lang="en-US" sz="2100" dirty="0">
              <a:latin typeface="Segoe UI" panose="020B0502040204020203" pitchFamily="34" charset="0"/>
              <a:ea typeface="Verdana" pitchFamily="34" charset="0"/>
              <a:cs typeface="Segoe UI" panose="020B0502040204020203" pitchFamily="34" charset="0"/>
            </a:endParaRPr>
          </a:p>
          <a:p>
            <a:pPr>
              <a:lnSpc>
                <a:spcPct val="110000"/>
              </a:lnSpc>
            </a:pPr>
            <a:r>
              <a:rPr lang="en-US" sz="2200" b="1" dirty="0">
                <a:latin typeface="Segoe UI" panose="020B0502040204020203" pitchFamily="34" charset="0"/>
                <a:ea typeface="Verdana" pitchFamily="34" charset="0"/>
                <a:cs typeface="Segoe UI" panose="020B0502040204020203" pitchFamily="34" charset="0"/>
              </a:rPr>
              <a:t>Space Complexity: </a:t>
            </a:r>
            <a:r>
              <a:rPr lang="en-US" sz="2100" dirty="0">
                <a:latin typeface="Segoe UI" panose="020B0502040204020203" pitchFamily="34" charset="0"/>
                <a:cs typeface="Segoe UI" panose="020B0502040204020203" pitchFamily="34" charset="0"/>
              </a:rPr>
              <a:t>It is the </a:t>
            </a:r>
            <a:r>
              <a:rPr lang="en-US" sz="2100" dirty="0">
                <a:highlight>
                  <a:srgbClr val="00FF00"/>
                </a:highlight>
                <a:latin typeface="Segoe UI" panose="020B0502040204020203" pitchFamily="34" charset="0"/>
                <a:cs typeface="Segoe UI" panose="020B0502040204020203" pitchFamily="34" charset="0"/>
              </a:rPr>
              <a:t>maximum storage space </a:t>
            </a:r>
            <a:r>
              <a:rPr lang="en-US" sz="2100" dirty="0">
                <a:latin typeface="Segoe UI" panose="020B0502040204020203" pitchFamily="34" charset="0"/>
                <a:cs typeface="Segoe UI" panose="020B0502040204020203" pitchFamily="34" charset="0"/>
              </a:rPr>
              <a:t>required at any point during the search, as the complexity of the problem.</a:t>
            </a:r>
            <a:r>
              <a:rPr lang="en-US" sz="2100" b="1" dirty="0">
                <a:latin typeface="Segoe UI" panose="020B0502040204020203" pitchFamily="34" charset="0"/>
                <a:ea typeface="Verdana" pitchFamily="34" charset="0"/>
                <a:cs typeface="Segoe UI" panose="020B0502040204020203" pitchFamily="34" charset="0"/>
              </a:rPr>
              <a:t> </a:t>
            </a:r>
            <a:endParaRPr lang="en-US" sz="2100" dirty="0">
              <a:latin typeface="Segoe UI" panose="020B0502040204020203" pitchFamily="34" charset="0"/>
              <a:ea typeface="Verdana" pitchFamily="34" charset="0"/>
              <a:cs typeface="Segoe UI" panose="020B0502040204020203" pitchFamily="34" charset="0"/>
            </a:endParaRPr>
          </a:p>
        </p:txBody>
      </p:sp>
      <p:sp>
        <p:nvSpPr>
          <p:cNvPr id="5" name="Title 4">
            <a:extLst>
              <a:ext uri="{FF2B5EF4-FFF2-40B4-BE49-F238E27FC236}">
                <a16:creationId xmlns:a16="http://schemas.microsoft.com/office/drawing/2014/main" id="{B64FC41B-54A7-48A5-9C92-AAFADC4197E8}"/>
              </a:ext>
            </a:extLst>
          </p:cNvPr>
          <p:cNvSpPr>
            <a:spLocks noGrp="1"/>
          </p:cNvSpPr>
          <p:nvPr>
            <p:ph type="title"/>
          </p:nvPr>
        </p:nvSpPr>
        <p:spPr>
          <a:xfrm>
            <a:off x="628650" y="365127"/>
            <a:ext cx="7886700" cy="509359"/>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rPr>
              <a:t>Properties:</a:t>
            </a:r>
            <a:r>
              <a:rPr lang="en-US" dirty="0"/>
              <a:t> </a:t>
            </a:r>
          </a:p>
        </p:txBody>
      </p:sp>
      <p:pic>
        <p:nvPicPr>
          <p:cNvPr id="4" name="Picture 3">
            <a:extLst>
              <a:ext uri="{FF2B5EF4-FFF2-40B4-BE49-F238E27FC236}">
                <a16:creationId xmlns:a16="http://schemas.microsoft.com/office/drawing/2014/main" id="{7261E19D-C562-4857-A6AF-DC58774AE4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9919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Uninformed Search Algorithms</a:t>
            </a:r>
          </a:p>
        </p:txBody>
      </p:sp>
      <p:sp>
        <p:nvSpPr>
          <p:cNvPr id="3" name="Content Placeholder 2"/>
          <p:cNvSpPr>
            <a:spLocks noGrp="1"/>
          </p:cNvSpPr>
          <p:nvPr>
            <p:ph idx="1"/>
          </p:nvPr>
        </p:nvSpPr>
        <p:spPr>
          <a:xfrm>
            <a:off x="628650" y="1219200"/>
            <a:ext cx="7886700" cy="4957763"/>
          </a:xfrm>
        </p:spPr>
        <p:txBody>
          <a:bodyPr>
            <a:normAutofit/>
          </a:bodyPr>
          <a:lstStyle/>
          <a:p>
            <a:pPr marL="0" indent="0">
              <a:buNone/>
            </a:pPr>
            <a:r>
              <a:rPr lang="en-US" sz="2000" u="sng" dirty="0">
                <a:latin typeface="Segoe UI" panose="020B0502040204020203" pitchFamily="34" charset="0"/>
                <a:ea typeface="Verdana" pitchFamily="34" charset="0"/>
                <a:cs typeface="Segoe UI" panose="020B0502040204020203" pitchFamily="34" charset="0"/>
              </a:rPr>
              <a:t>Uninformed search </a:t>
            </a:r>
            <a:r>
              <a:rPr lang="en-US" sz="2000" dirty="0">
                <a:latin typeface="Segoe UI" panose="020B0502040204020203" pitchFamily="34" charset="0"/>
                <a:ea typeface="Verdana" pitchFamily="34" charset="0"/>
                <a:cs typeface="Segoe UI" panose="020B0502040204020203" pitchFamily="34" charset="0"/>
              </a:rPr>
              <a:t>is a class of </a:t>
            </a:r>
            <a:r>
              <a:rPr lang="en-US" sz="2000" u="sng" dirty="0">
                <a:latin typeface="Segoe UI" panose="020B0502040204020203" pitchFamily="34" charset="0"/>
                <a:ea typeface="Verdana" pitchFamily="34" charset="0"/>
                <a:cs typeface="Segoe UI" panose="020B0502040204020203" pitchFamily="34" charset="0"/>
              </a:rPr>
              <a:t>general-purpose</a:t>
            </a:r>
            <a:r>
              <a:rPr lang="en-US" sz="2000" dirty="0">
                <a:latin typeface="Segoe UI" panose="020B0502040204020203" pitchFamily="34" charset="0"/>
                <a:ea typeface="Verdana" pitchFamily="34" charset="0"/>
                <a:cs typeface="Segoe UI" panose="020B0502040204020203" pitchFamily="34" charset="0"/>
              </a:rPr>
              <a:t> search algorithms which operates in </a:t>
            </a:r>
            <a:r>
              <a:rPr lang="en-US" sz="2000" dirty="0">
                <a:highlight>
                  <a:srgbClr val="FFFF00"/>
                </a:highlight>
                <a:latin typeface="Segoe UI" panose="020B0502040204020203" pitchFamily="34" charset="0"/>
                <a:ea typeface="Verdana" pitchFamily="34" charset="0"/>
                <a:cs typeface="Segoe UI" panose="020B0502040204020203" pitchFamily="34" charset="0"/>
              </a:rPr>
              <a:t>brute force-way</a:t>
            </a:r>
            <a:r>
              <a:rPr lang="en-US" sz="2000" dirty="0">
                <a:latin typeface="Segoe UI" panose="020B0502040204020203" pitchFamily="34" charset="0"/>
                <a:ea typeface="Verdana" pitchFamily="34" charset="0"/>
                <a:cs typeface="Segoe UI" panose="020B0502040204020203" pitchFamily="34" charset="0"/>
              </a:rPr>
              <a:t>. </a:t>
            </a:r>
          </a:p>
          <a:p>
            <a:pPr marL="0" indent="0">
              <a:buNone/>
            </a:pPr>
            <a:r>
              <a:rPr lang="en-US" sz="2000" dirty="0">
                <a:latin typeface="Segoe UI" panose="020B0502040204020203" pitchFamily="34" charset="0"/>
                <a:ea typeface="Verdana" pitchFamily="34" charset="0"/>
                <a:cs typeface="Segoe UI" panose="020B0502040204020203" pitchFamily="34" charset="0"/>
              </a:rPr>
              <a:t>It do not have additional information about </a:t>
            </a:r>
            <a:r>
              <a:rPr lang="en-US" sz="2000" u="sng" dirty="0">
                <a:latin typeface="Segoe UI" panose="020B0502040204020203" pitchFamily="34" charset="0"/>
                <a:ea typeface="Verdana" pitchFamily="34" charset="0"/>
                <a:cs typeface="Segoe UI" panose="020B0502040204020203" pitchFamily="34" charset="0"/>
              </a:rPr>
              <a:t>state</a:t>
            </a:r>
            <a:r>
              <a:rPr lang="en-US" sz="2000" dirty="0">
                <a:latin typeface="Segoe UI" panose="020B0502040204020203" pitchFamily="34" charset="0"/>
                <a:ea typeface="Verdana" pitchFamily="34" charset="0"/>
                <a:cs typeface="Segoe UI" panose="020B0502040204020203" pitchFamily="34" charset="0"/>
              </a:rPr>
              <a:t> or </a:t>
            </a:r>
            <a:r>
              <a:rPr lang="en-US" sz="2000" u="sng" dirty="0">
                <a:latin typeface="Segoe UI" panose="020B0502040204020203" pitchFamily="34" charset="0"/>
                <a:ea typeface="Verdana" pitchFamily="34" charset="0"/>
                <a:cs typeface="Segoe UI" panose="020B0502040204020203" pitchFamily="34" charset="0"/>
              </a:rPr>
              <a:t>search space</a:t>
            </a:r>
            <a:r>
              <a:rPr lang="en-US" sz="2000" dirty="0">
                <a:latin typeface="Segoe UI" panose="020B0502040204020203" pitchFamily="34" charset="0"/>
                <a:ea typeface="Verdana" pitchFamily="34" charset="0"/>
                <a:cs typeface="Segoe UI" panose="020B0502040204020203" pitchFamily="34" charset="0"/>
              </a:rPr>
              <a:t> other than how to traverse the tree, so it is also called </a:t>
            </a:r>
            <a:r>
              <a:rPr lang="en-US" sz="2000" u="sng" dirty="0">
                <a:latin typeface="Segoe UI" panose="020B0502040204020203" pitchFamily="34" charset="0"/>
                <a:ea typeface="Verdana" pitchFamily="34" charset="0"/>
                <a:cs typeface="Segoe UI" panose="020B0502040204020203" pitchFamily="34" charset="0"/>
              </a:rPr>
              <a:t>blind search</a:t>
            </a: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FF"/>
                </a:highlight>
                <a:latin typeface="Segoe UI" panose="020B0502040204020203" pitchFamily="34" charset="0"/>
                <a:ea typeface="Verdana" pitchFamily="34" charset="0"/>
                <a:cs typeface="Segoe UI" panose="020B0502040204020203" pitchFamily="34" charset="0"/>
              </a:rPr>
              <a:t>no idea about goal</a:t>
            </a:r>
            <a:r>
              <a:rPr lang="en-US" sz="2000" dirty="0">
                <a:latin typeface="Segoe UI" panose="020B0502040204020203" pitchFamily="34" charset="0"/>
                <a:ea typeface="Verdana" pitchFamily="34" charset="0"/>
                <a:cs typeface="Segoe UI" panose="020B0502040204020203" pitchFamily="34" charset="0"/>
              </a:rPr>
              <a:t>)</a:t>
            </a:r>
          </a:p>
          <a:p>
            <a:pPr>
              <a:buNone/>
            </a:pPr>
            <a:endParaRPr lang="en-US" sz="2000" dirty="0">
              <a:latin typeface="Segoe UI" panose="020B0502040204020203" pitchFamily="34" charset="0"/>
              <a:ea typeface="Verdana" pitchFamily="34" charset="0"/>
              <a:cs typeface="Segoe UI" panose="020B0502040204020203" pitchFamily="34" charset="0"/>
            </a:endParaRPr>
          </a:p>
          <a:p>
            <a:pPr>
              <a:buNone/>
            </a:pPr>
            <a:r>
              <a:rPr lang="en-US" sz="2000" dirty="0">
                <a:latin typeface="Segoe UI" panose="020B0502040204020203" pitchFamily="34" charset="0"/>
                <a:ea typeface="Verdana" pitchFamily="34" charset="0"/>
                <a:cs typeface="Segoe UI" panose="020B0502040204020203" pitchFamily="34" charset="0"/>
              </a:rPr>
              <a:t>Types of </a:t>
            </a:r>
            <a:r>
              <a:rPr lang="en-US" sz="2000" u="sng" dirty="0">
                <a:latin typeface="Segoe UI" panose="020B0502040204020203" pitchFamily="34" charset="0"/>
                <a:ea typeface="Verdana" pitchFamily="34" charset="0"/>
                <a:cs typeface="Segoe UI" panose="020B0502040204020203" pitchFamily="34" charset="0"/>
              </a:rPr>
              <a:t>Uninformed search</a:t>
            </a:r>
            <a:r>
              <a:rPr lang="en-US" sz="2000" dirty="0">
                <a:latin typeface="Segoe UI" panose="020B0502040204020203" pitchFamily="34" charset="0"/>
                <a:ea typeface="Verdana" pitchFamily="34" charset="0"/>
                <a:cs typeface="Segoe UI" panose="020B0502040204020203" pitchFamily="34" charset="0"/>
              </a:rPr>
              <a:t> algorithms:</a:t>
            </a:r>
          </a:p>
          <a:p>
            <a:pPr lvl="0"/>
            <a:r>
              <a:rPr lang="en-US" sz="2000" dirty="0">
                <a:latin typeface="Segoe UI" panose="020B0502040204020203" pitchFamily="34" charset="0"/>
                <a:ea typeface="Verdana" pitchFamily="34" charset="0"/>
                <a:cs typeface="Segoe UI" panose="020B0502040204020203" pitchFamily="34" charset="0"/>
              </a:rPr>
              <a:t>Breadth-first Search</a:t>
            </a:r>
          </a:p>
          <a:p>
            <a:pPr lvl="0"/>
            <a:r>
              <a:rPr lang="en-US" sz="2000" dirty="0">
                <a:latin typeface="Segoe UI" panose="020B0502040204020203" pitchFamily="34" charset="0"/>
                <a:ea typeface="Verdana" pitchFamily="34" charset="0"/>
                <a:cs typeface="Segoe UI" panose="020B0502040204020203" pitchFamily="34" charset="0"/>
              </a:rPr>
              <a:t>Depth-first Search</a:t>
            </a:r>
          </a:p>
          <a:p>
            <a:pPr lvl="0"/>
            <a:r>
              <a:rPr lang="en-US" sz="2000" dirty="0">
                <a:latin typeface="Segoe UI" panose="020B0502040204020203" pitchFamily="34" charset="0"/>
                <a:ea typeface="Verdana" pitchFamily="34" charset="0"/>
                <a:cs typeface="Segoe UI" panose="020B0502040204020203" pitchFamily="34" charset="0"/>
              </a:rPr>
              <a:t>Depth-limited Search</a:t>
            </a:r>
          </a:p>
          <a:p>
            <a:pPr lvl="0"/>
            <a:r>
              <a:rPr lang="en-US" sz="2000" dirty="0">
                <a:latin typeface="Segoe UI" panose="020B0502040204020203" pitchFamily="34" charset="0"/>
                <a:ea typeface="Verdana" pitchFamily="34" charset="0"/>
                <a:cs typeface="Segoe UI" panose="020B0502040204020203" pitchFamily="34" charset="0"/>
              </a:rPr>
              <a:t>Iterative deepening depth-first search</a:t>
            </a:r>
          </a:p>
          <a:p>
            <a:pPr lvl="0"/>
            <a:r>
              <a:rPr lang="en-US" sz="2000" dirty="0">
                <a:latin typeface="Segoe UI" panose="020B0502040204020203" pitchFamily="34" charset="0"/>
                <a:ea typeface="Verdana" pitchFamily="34" charset="0"/>
                <a:cs typeface="Segoe UI" panose="020B0502040204020203" pitchFamily="34" charset="0"/>
              </a:rPr>
              <a:t>Uniform cost search</a:t>
            </a:r>
          </a:p>
          <a:p>
            <a:pPr lvl="0"/>
            <a:r>
              <a:rPr lang="en-US" sz="2000" dirty="0">
                <a:latin typeface="Segoe UI" panose="020B0502040204020203" pitchFamily="34" charset="0"/>
                <a:ea typeface="Verdana" pitchFamily="34" charset="0"/>
                <a:cs typeface="Segoe UI" panose="020B0502040204020203" pitchFamily="34" charset="0"/>
              </a:rPr>
              <a:t>Bidirectional Search</a:t>
            </a:r>
          </a:p>
          <a:p>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3E8BDD0-DB48-4C74-9670-84B390ADA50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9848"/>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Breadth-first Search</a:t>
            </a:r>
          </a:p>
        </p:txBody>
      </p:sp>
      <p:sp>
        <p:nvSpPr>
          <p:cNvPr id="3" name="Content Placeholder 2"/>
          <p:cNvSpPr>
            <a:spLocks noGrp="1"/>
          </p:cNvSpPr>
          <p:nvPr>
            <p:ph idx="1"/>
          </p:nvPr>
        </p:nvSpPr>
        <p:spPr>
          <a:xfrm>
            <a:off x="457200" y="967967"/>
            <a:ext cx="8229600" cy="5562600"/>
          </a:xfrm>
        </p:spPr>
        <p:txBody>
          <a:bodyPr>
            <a:normAutofit/>
          </a:bodyPr>
          <a:lstStyle/>
          <a:p>
            <a:pPr marL="0" indent="0">
              <a:buNone/>
            </a:pPr>
            <a:r>
              <a:rPr lang="en-US" sz="2000" dirty="0">
                <a:latin typeface="Segoe UI" panose="020B0502040204020203" pitchFamily="34" charset="0"/>
                <a:ea typeface="Verdana" pitchFamily="34" charset="0"/>
                <a:cs typeface="Segoe UI" panose="020B0502040204020203" pitchFamily="34" charset="0"/>
              </a:rPr>
              <a:t>In the below tree structure, the traversing of the tree using BFS algorithm from the root node </a:t>
            </a:r>
            <a:r>
              <a:rPr lang="en-US" sz="2000" dirty="0">
                <a:highlight>
                  <a:srgbClr val="FFFF00"/>
                </a:highlight>
                <a:latin typeface="Segoe UI" panose="020B0502040204020203" pitchFamily="34" charset="0"/>
                <a:ea typeface="Verdana" pitchFamily="34" charset="0"/>
                <a:cs typeface="Segoe UI" panose="020B0502040204020203" pitchFamily="34" charset="0"/>
              </a:rPr>
              <a:t>S</a:t>
            </a:r>
            <a:r>
              <a:rPr lang="en-US" sz="2000" dirty="0">
                <a:latin typeface="Segoe UI" panose="020B0502040204020203" pitchFamily="34" charset="0"/>
                <a:ea typeface="Verdana" pitchFamily="34" charset="0"/>
                <a:cs typeface="Segoe UI" panose="020B0502040204020203" pitchFamily="34" charset="0"/>
              </a:rPr>
              <a:t> to goal node </a:t>
            </a:r>
            <a:r>
              <a:rPr lang="en-US" sz="2000" dirty="0">
                <a:highlight>
                  <a:srgbClr val="FFFF00"/>
                </a:highlight>
                <a:latin typeface="Segoe UI" panose="020B0502040204020203" pitchFamily="34" charset="0"/>
                <a:ea typeface="Verdana" pitchFamily="34" charset="0"/>
                <a:cs typeface="Segoe UI" panose="020B0502040204020203" pitchFamily="34" charset="0"/>
              </a:rPr>
              <a:t>K </a:t>
            </a:r>
            <a:r>
              <a:rPr lang="en-US" sz="2000" dirty="0">
                <a:latin typeface="Segoe UI" panose="020B0502040204020203" pitchFamily="34" charset="0"/>
                <a:ea typeface="Verdana" pitchFamily="34" charset="0"/>
                <a:cs typeface="Segoe UI" panose="020B0502040204020203" pitchFamily="34" charset="0"/>
              </a:rPr>
              <a:t>is shown. </a:t>
            </a: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r>
              <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S---&gt; A---&gt;B----&gt;C---&gt;D----&gt;G---&gt;H---&gt;E----&gt;F----&gt;I----&gt;K  </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924050" y="1790700"/>
            <a:ext cx="5295900" cy="4114800"/>
          </a:xfrm>
          <a:prstGeom prst="rect">
            <a:avLst/>
          </a:prstGeom>
          <a:noFill/>
          <a:ln>
            <a:noFill/>
          </a:ln>
        </p:spPr>
      </p:pic>
      <p:pic>
        <p:nvPicPr>
          <p:cNvPr id="5" name="Picture 4">
            <a:extLst>
              <a:ext uri="{FF2B5EF4-FFF2-40B4-BE49-F238E27FC236}">
                <a16:creationId xmlns:a16="http://schemas.microsoft.com/office/drawing/2014/main" id="{89417205-0487-41F9-AEFA-3D54C9EFFD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16348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6941"/>
            <a:ext cx="7886700" cy="677545"/>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Breadth-first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426073"/>
          </a:xfrm>
        </p:spPr>
        <p:txBody>
          <a:bodyPr>
            <a:normAutofit fontScale="62500" lnSpcReduction="20000"/>
          </a:bodyPr>
          <a:lstStyle/>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Breadth-first search </a:t>
            </a:r>
            <a:r>
              <a:rPr lang="en-US" sz="3200" dirty="0">
                <a:latin typeface="Segoe UI" panose="020B0502040204020203" pitchFamily="34" charset="0"/>
                <a:ea typeface="Verdana" pitchFamily="34" charset="0"/>
                <a:cs typeface="Segoe UI" panose="020B0502040204020203" pitchFamily="34" charset="0"/>
              </a:rPr>
              <a:t>is the most common search strategy for traversing a </a:t>
            </a:r>
            <a:r>
              <a:rPr lang="en-US" sz="3200" dirty="0">
                <a:highlight>
                  <a:srgbClr val="00FF00"/>
                </a:highlight>
                <a:latin typeface="Segoe UI" panose="020B0502040204020203" pitchFamily="34" charset="0"/>
                <a:ea typeface="Verdana" pitchFamily="34" charset="0"/>
                <a:cs typeface="Segoe UI" panose="020B0502040204020203" pitchFamily="34" charset="0"/>
              </a:rPr>
              <a:t>tree </a:t>
            </a:r>
            <a:r>
              <a:rPr lang="en-US" sz="3200" dirty="0">
                <a:latin typeface="Segoe UI" panose="020B0502040204020203" pitchFamily="34" charset="0"/>
                <a:ea typeface="Verdana" pitchFamily="34" charset="0"/>
                <a:cs typeface="Segoe UI" panose="020B0502040204020203" pitchFamily="34" charset="0"/>
              </a:rPr>
              <a:t>or </a:t>
            </a:r>
            <a:r>
              <a:rPr lang="en-US" sz="3200" dirty="0">
                <a:highlight>
                  <a:srgbClr val="00FF00"/>
                </a:highlight>
                <a:latin typeface="Segoe UI" panose="020B0502040204020203" pitchFamily="34" charset="0"/>
                <a:ea typeface="Verdana" pitchFamily="34" charset="0"/>
                <a:cs typeface="Segoe UI" panose="020B0502040204020203" pitchFamily="34" charset="0"/>
              </a:rPr>
              <a:t>graph.</a:t>
            </a:r>
            <a:r>
              <a:rPr lang="en-US" sz="3200" dirty="0">
                <a:latin typeface="Segoe UI" panose="020B0502040204020203" pitchFamily="34" charset="0"/>
                <a:ea typeface="Verdana" pitchFamily="34" charset="0"/>
                <a:cs typeface="Segoe UI" panose="020B0502040204020203" pitchFamily="34" charset="0"/>
              </a:rPr>
              <a:t> </a:t>
            </a:r>
          </a:p>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BFS algorithm </a:t>
            </a:r>
            <a:r>
              <a:rPr lang="en-US" sz="3200" dirty="0">
                <a:latin typeface="Segoe UI" panose="020B0502040204020203" pitchFamily="34" charset="0"/>
                <a:ea typeface="Verdana" pitchFamily="34" charset="0"/>
                <a:cs typeface="Segoe UI" panose="020B0502040204020203" pitchFamily="34" charset="0"/>
              </a:rPr>
              <a:t>starts searching from the root node of the tree and </a:t>
            </a:r>
            <a:r>
              <a:rPr lang="en-US" sz="3200" dirty="0">
                <a:highlight>
                  <a:srgbClr val="00FF00"/>
                </a:highlight>
                <a:latin typeface="Segoe UI" panose="020B0502040204020203" pitchFamily="34" charset="0"/>
                <a:ea typeface="Verdana" pitchFamily="34" charset="0"/>
                <a:cs typeface="Segoe UI" panose="020B0502040204020203" pitchFamily="34" charset="0"/>
              </a:rPr>
              <a:t>expands</a:t>
            </a:r>
            <a:r>
              <a:rPr lang="en-US" sz="3200" dirty="0">
                <a:latin typeface="Segoe UI" panose="020B0502040204020203" pitchFamily="34" charset="0"/>
                <a:ea typeface="Verdana" pitchFamily="34" charset="0"/>
                <a:cs typeface="Segoe UI" panose="020B0502040204020203" pitchFamily="34" charset="0"/>
              </a:rPr>
              <a:t> all     successor node at the </a:t>
            </a:r>
            <a:r>
              <a:rPr lang="en-US" sz="3200" dirty="0">
                <a:highlight>
                  <a:srgbClr val="00FF00"/>
                </a:highlight>
                <a:latin typeface="Segoe UI" panose="020B0502040204020203" pitchFamily="34" charset="0"/>
                <a:ea typeface="Verdana" pitchFamily="34" charset="0"/>
                <a:cs typeface="Segoe UI" panose="020B0502040204020203" pitchFamily="34" charset="0"/>
              </a:rPr>
              <a:t>current level </a:t>
            </a:r>
            <a:r>
              <a:rPr lang="en-US" sz="3200" dirty="0">
                <a:latin typeface="Segoe UI" panose="020B0502040204020203" pitchFamily="34" charset="0"/>
                <a:ea typeface="Verdana" pitchFamily="34" charset="0"/>
                <a:cs typeface="Segoe UI" panose="020B0502040204020203" pitchFamily="34" charset="0"/>
              </a:rPr>
              <a:t>before moving to nodes of </a:t>
            </a:r>
            <a:r>
              <a:rPr lang="en-US" sz="3200" dirty="0">
                <a:highlight>
                  <a:srgbClr val="00FF00"/>
                </a:highlight>
                <a:latin typeface="Segoe UI" panose="020B0502040204020203" pitchFamily="34" charset="0"/>
                <a:ea typeface="Verdana" pitchFamily="34" charset="0"/>
                <a:cs typeface="Segoe UI" panose="020B0502040204020203" pitchFamily="34" charset="0"/>
              </a:rPr>
              <a:t>next level</a:t>
            </a:r>
            <a:r>
              <a:rPr lang="en-US" sz="3200" dirty="0">
                <a:latin typeface="Segoe UI" panose="020B0502040204020203" pitchFamily="34" charset="0"/>
                <a:ea typeface="Verdana" pitchFamily="34" charset="0"/>
                <a:cs typeface="Segoe UI" panose="020B0502040204020203" pitchFamily="34" charset="0"/>
              </a:rPr>
              <a:t>.</a:t>
            </a:r>
          </a:p>
          <a:p>
            <a:pPr marL="0" lvl="0" indent="0">
              <a:lnSpc>
                <a:spcPct val="120000"/>
              </a:lnSpc>
              <a:buNone/>
            </a:pPr>
            <a:r>
              <a:rPr lang="en-US" sz="3200" u="sng" dirty="0">
                <a:latin typeface="Segoe UI" panose="020B0502040204020203" pitchFamily="34" charset="0"/>
                <a:ea typeface="Verdana" pitchFamily="34" charset="0"/>
                <a:cs typeface="Segoe UI" panose="020B0502040204020203" pitchFamily="34" charset="0"/>
              </a:rPr>
              <a:t>Breadth-first search</a:t>
            </a:r>
            <a:r>
              <a:rPr lang="en-US" sz="3200" dirty="0">
                <a:latin typeface="Segoe UI" panose="020B0502040204020203" pitchFamily="34" charset="0"/>
                <a:ea typeface="Verdana" pitchFamily="34" charset="0"/>
                <a:cs typeface="Segoe UI" panose="020B0502040204020203" pitchFamily="34" charset="0"/>
              </a:rPr>
              <a:t> </a:t>
            </a:r>
            <a:r>
              <a:rPr lang="en-US" sz="3200" dirty="0">
                <a:highlight>
                  <a:srgbClr val="00FF00"/>
                </a:highlight>
                <a:latin typeface="Segoe UI" panose="020B0502040204020203" pitchFamily="34" charset="0"/>
                <a:ea typeface="Verdana" pitchFamily="34" charset="0"/>
                <a:cs typeface="Segoe UI" panose="020B0502040204020203" pitchFamily="34" charset="0"/>
              </a:rPr>
              <a:t>implemented</a:t>
            </a:r>
            <a:r>
              <a:rPr lang="en-US" sz="3200" dirty="0">
                <a:latin typeface="Segoe UI" panose="020B0502040204020203" pitchFamily="34" charset="0"/>
                <a:ea typeface="Verdana" pitchFamily="34" charset="0"/>
                <a:cs typeface="Segoe UI" panose="020B0502040204020203" pitchFamily="34" charset="0"/>
              </a:rPr>
              <a:t> using </a:t>
            </a:r>
            <a:r>
              <a:rPr lang="en-US" sz="3200" dirty="0">
                <a:highlight>
                  <a:srgbClr val="FFFF00"/>
                </a:highlight>
                <a:latin typeface="Segoe UI" panose="020B0502040204020203" pitchFamily="34" charset="0"/>
                <a:ea typeface="Verdana" pitchFamily="34" charset="0"/>
                <a:cs typeface="Segoe UI" panose="020B0502040204020203" pitchFamily="34" charset="0"/>
              </a:rPr>
              <a:t>FIFO queue </a:t>
            </a:r>
            <a:r>
              <a:rPr lang="en-US" sz="3200" dirty="0">
                <a:latin typeface="Segoe UI" panose="020B0502040204020203" pitchFamily="34" charset="0"/>
                <a:ea typeface="Verdana" pitchFamily="34" charset="0"/>
                <a:cs typeface="Segoe UI" panose="020B0502040204020203" pitchFamily="34" charset="0"/>
              </a:rPr>
              <a:t>data structure.</a:t>
            </a:r>
          </a:p>
          <a:p>
            <a:pPr>
              <a:buNone/>
            </a:pPr>
            <a:r>
              <a:rPr lang="en-US" sz="3200" b="1" dirty="0">
                <a:latin typeface="Segoe UI" panose="020B0502040204020203" pitchFamily="34" charset="0"/>
                <a:ea typeface="Verdana" pitchFamily="34" charset="0"/>
                <a:cs typeface="Segoe UI" panose="020B0502040204020203" pitchFamily="34" charset="0"/>
              </a:rPr>
              <a:t>Advantages:</a:t>
            </a:r>
            <a:endParaRPr lang="en-US" sz="3200" dirty="0">
              <a:latin typeface="Segoe UI" panose="020B0502040204020203" pitchFamily="34" charset="0"/>
              <a:ea typeface="Verdana" pitchFamily="34" charset="0"/>
              <a:cs typeface="Segoe UI" panose="020B0502040204020203" pitchFamily="34" charset="0"/>
            </a:endParaRPr>
          </a:p>
          <a:p>
            <a:pPr lvl="0"/>
            <a:r>
              <a:rPr lang="en-US" sz="3200" dirty="0">
                <a:latin typeface="Segoe UI" panose="020B0502040204020203" pitchFamily="34" charset="0"/>
                <a:ea typeface="Verdana" pitchFamily="34" charset="0"/>
                <a:cs typeface="Segoe UI" panose="020B0502040204020203" pitchFamily="34" charset="0"/>
              </a:rPr>
              <a:t>BFS will provide a solution if any solution exists.</a:t>
            </a:r>
          </a:p>
          <a:p>
            <a:pPr lvl="0"/>
            <a:r>
              <a:rPr lang="en-US" sz="3200" dirty="0">
                <a:latin typeface="Segoe UI" panose="020B0502040204020203" pitchFamily="34" charset="0"/>
                <a:ea typeface="Verdana" pitchFamily="34" charset="0"/>
                <a:cs typeface="Segoe UI" panose="020B0502040204020203" pitchFamily="34" charset="0"/>
              </a:rPr>
              <a:t>If there are more than one solution for a given problem, then BFS will provide the </a:t>
            </a:r>
            <a:r>
              <a:rPr lang="en-US" sz="3200" dirty="0">
                <a:highlight>
                  <a:srgbClr val="FFFF00"/>
                </a:highlight>
                <a:latin typeface="Segoe UI" panose="020B0502040204020203" pitchFamily="34" charset="0"/>
                <a:ea typeface="Verdana" pitchFamily="34" charset="0"/>
                <a:cs typeface="Segoe UI" panose="020B0502040204020203" pitchFamily="34" charset="0"/>
              </a:rPr>
              <a:t>minimal solution </a:t>
            </a:r>
            <a:r>
              <a:rPr lang="en-US" sz="3200" dirty="0">
                <a:latin typeface="Segoe UI" panose="020B0502040204020203" pitchFamily="34" charset="0"/>
                <a:ea typeface="Verdana" pitchFamily="34" charset="0"/>
                <a:cs typeface="Segoe UI" panose="020B0502040204020203" pitchFamily="34" charset="0"/>
              </a:rPr>
              <a:t>which requires the </a:t>
            </a:r>
            <a:r>
              <a:rPr lang="en-US" sz="3200" dirty="0">
                <a:highlight>
                  <a:srgbClr val="00FF00"/>
                </a:highlight>
                <a:latin typeface="Segoe UI" panose="020B0502040204020203" pitchFamily="34" charset="0"/>
                <a:ea typeface="Verdana" pitchFamily="34" charset="0"/>
                <a:cs typeface="Segoe UI" panose="020B0502040204020203" pitchFamily="34" charset="0"/>
              </a:rPr>
              <a:t>least</a:t>
            </a:r>
            <a:r>
              <a:rPr lang="en-US" sz="3200" dirty="0">
                <a:latin typeface="Segoe UI" panose="020B0502040204020203" pitchFamily="34" charset="0"/>
                <a:ea typeface="Verdana" pitchFamily="34" charset="0"/>
                <a:cs typeface="Segoe UI" panose="020B0502040204020203" pitchFamily="34" charset="0"/>
              </a:rPr>
              <a:t> number of steps.</a:t>
            </a:r>
          </a:p>
          <a:p>
            <a:pPr>
              <a:buNone/>
            </a:pPr>
            <a:r>
              <a:rPr lang="en-US" sz="3200" b="1" dirty="0">
                <a:latin typeface="Segoe UI" panose="020B0502040204020203" pitchFamily="34" charset="0"/>
                <a:ea typeface="Verdana" pitchFamily="34" charset="0"/>
                <a:cs typeface="Segoe UI" panose="020B0502040204020203" pitchFamily="34" charset="0"/>
              </a:rPr>
              <a:t>Disadvantages:</a:t>
            </a:r>
            <a:endParaRPr lang="en-US" sz="3200" dirty="0">
              <a:latin typeface="Segoe UI" panose="020B0502040204020203" pitchFamily="34" charset="0"/>
              <a:ea typeface="Verdana" pitchFamily="34" charset="0"/>
              <a:cs typeface="Segoe UI" panose="020B0502040204020203" pitchFamily="34" charset="0"/>
            </a:endParaRPr>
          </a:p>
          <a:p>
            <a:pPr lvl="0"/>
            <a:r>
              <a:rPr lang="en-US" sz="3200" dirty="0">
                <a:latin typeface="Segoe UI" panose="020B0502040204020203" pitchFamily="34" charset="0"/>
                <a:ea typeface="Verdana" pitchFamily="34" charset="0"/>
                <a:cs typeface="Segoe UI" panose="020B0502040204020203" pitchFamily="34" charset="0"/>
              </a:rPr>
              <a:t>It requires </a:t>
            </a:r>
            <a:r>
              <a:rPr lang="en-US" sz="3200" dirty="0">
                <a:highlight>
                  <a:srgbClr val="00FF00"/>
                </a:highlight>
                <a:latin typeface="Segoe UI" panose="020B0502040204020203" pitchFamily="34" charset="0"/>
                <a:ea typeface="Verdana" pitchFamily="34" charset="0"/>
                <a:cs typeface="Segoe UI" panose="020B0502040204020203" pitchFamily="34" charset="0"/>
              </a:rPr>
              <a:t>lots of memory </a:t>
            </a:r>
            <a:r>
              <a:rPr lang="en-US" sz="3200" dirty="0">
                <a:latin typeface="Segoe UI" panose="020B0502040204020203" pitchFamily="34" charset="0"/>
                <a:ea typeface="Verdana" pitchFamily="34" charset="0"/>
                <a:cs typeface="Segoe UI" panose="020B0502040204020203" pitchFamily="34" charset="0"/>
              </a:rPr>
              <a:t>since each level of the tree must be saved into memory to expand the next level.</a:t>
            </a:r>
          </a:p>
          <a:p>
            <a:pPr lvl="0"/>
            <a:r>
              <a:rPr lang="en-US" sz="3200" dirty="0">
                <a:latin typeface="Segoe UI" panose="020B0502040204020203" pitchFamily="34" charset="0"/>
                <a:ea typeface="Verdana" pitchFamily="34" charset="0"/>
                <a:cs typeface="Segoe UI" panose="020B0502040204020203" pitchFamily="34" charset="0"/>
              </a:rPr>
              <a:t>BFS needs </a:t>
            </a:r>
            <a:r>
              <a:rPr lang="en-US" sz="3200" dirty="0">
                <a:highlight>
                  <a:srgbClr val="00FF00"/>
                </a:highlight>
                <a:latin typeface="Segoe UI" panose="020B0502040204020203" pitchFamily="34" charset="0"/>
                <a:ea typeface="Verdana" pitchFamily="34" charset="0"/>
                <a:cs typeface="Segoe UI" panose="020B0502040204020203" pitchFamily="34" charset="0"/>
              </a:rPr>
              <a:t>lots of time </a:t>
            </a:r>
            <a:r>
              <a:rPr lang="en-US" sz="3200" dirty="0">
                <a:latin typeface="Segoe UI" panose="020B0502040204020203" pitchFamily="34" charset="0"/>
                <a:ea typeface="Verdana" pitchFamily="34" charset="0"/>
                <a:cs typeface="Segoe UI" panose="020B0502040204020203" pitchFamily="34" charset="0"/>
              </a:rPr>
              <a:t>if the solution is </a:t>
            </a:r>
            <a:r>
              <a:rPr lang="en-US" sz="3200" dirty="0">
                <a:highlight>
                  <a:srgbClr val="FFFF00"/>
                </a:highlight>
                <a:latin typeface="Segoe UI" panose="020B0502040204020203" pitchFamily="34" charset="0"/>
                <a:ea typeface="Verdana" pitchFamily="34" charset="0"/>
                <a:cs typeface="Segoe UI" panose="020B0502040204020203" pitchFamily="34" charset="0"/>
              </a:rPr>
              <a:t>far away </a:t>
            </a:r>
            <a:r>
              <a:rPr lang="en-US" sz="3200" dirty="0">
                <a:latin typeface="Segoe UI" panose="020B0502040204020203" pitchFamily="34" charset="0"/>
                <a:ea typeface="Verdana" pitchFamily="34" charset="0"/>
                <a:cs typeface="Segoe UI" panose="020B0502040204020203" pitchFamily="34" charset="0"/>
              </a:rPr>
              <a:t>from the root node.</a:t>
            </a: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FE72D16-BAEC-4CA5-BEED-55FD3B3BC9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90601"/>
            <a:ext cx="7753350" cy="5410199"/>
          </a:xfrm>
        </p:spPr>
        <p:txBody>
          <a:bodyPr>
            <a:normAutofit/>
          </a:bodyPr>
          <a:lstStyle/>
          <a:p>
            <a:r>
              <a:rPr lang="en-US" sz="2000" b="1" dirty="0">
                <a:latin typeface="Segoe UI" panose="020B0502040204020203" pitchFamily="34" charset="0"/>
                <a:ea typeface="Verdana" pitchFamily="34" charset="0"/>
                <a:cs typeface="Segoe UI" panose="020B0502040204020203" pitchFamily="34" charset="0"/>
              </a:rPr>
              <a:t>Time Complexity:</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dirty="0">
                <a:latin typeface="Segoe UI" panose="020B0502040204020203" pitchFamily="34" charset="0"/>
                <a:ea typeface="Verdana" pitchFamily="34" charset="0"/>
                <a:cs typeface="Segoe UI" panose="020B0502040204020203" pitchFamily="34" charset="0"/>
              </a:rPr>
              <a:t>	Time Complexity of BFS algorithm can be obtained by the number of nodes traversed in BFS until the shallowest Node. Where the</a:t>
            </a:r>
          </a:p>
          <a:p>
            <a:pPr>
              <a:buNone/>
            </a:pP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FFFF00"/>
                </a:highlight>
                <a:latin typeface="Segoe UI" panose="020B0502040204020203" pitchFamily="34" charset="0"/>
                <a:ea typeface="Verdana" pitchFamily="34" charset="0"/>
                <a:cs typeface="Segoe UI" panose="020B0502040204020203" pitchFamily="34" charset="0"/>
              </a:rPr>
              <a:t>d</a:t>
            </a:r>
            <a:r>
              <a:rPr lang="en-US" sz="2000" dirty="0">
                <a:latin typeface="Segoe UI" panose="020B0502040204020203" pitchFamily="34" charset="0"/>
                <a:ea typeface="Verdana" pitchFamily="34" charset="0"/>
                <a:cs typeface="Segoe UI" panose="020B0502040204020203" pitchFamily="34" charset="0"/>
              </a:rPr>
              <a:t>= depth of shallowest solution and </a:t>
            </a:r>
            <a:r>
              <a:rPr lang="en-US" sz="2000" dirty="0">
                <a:highlight>
                  <a:srgbClr val="FFFF00"/>
                </a:highlight>
                <a:latin typeface="Segoe UI" panose="020B0502040204020203" pitchFamily="34" charset="0"/>
                <a:ea typeface="Verdana" pitchFamily="34" charset="0"/>
                <a:cs typeface="Segoe UI" panose="020B0502040204020203" pitchFamily="34" charset="0"/>
              </a:rPr>
              <a:t>b</a:t>
            </a:r>
            <a:r>
              <a:rPr lang="en-US" sz="2000" dirty="0">
                <a:latin typeface="Segoe UI" panose="020B0502040204020203" pitchFamily="34" charset="0"/>
                <a:ea typeface="Verdana" pitchFamily="34" charset="0"/>
                <a:cs typeface="Segoe UI" panose="020B0502040204020203" pitchFamily="34" charset="0"/>
              </a:rPr>
              <a:t> is a node at every state.</a:t>
            </a:r>
          </a:p>
          <a:p>
            <a:pPr>
              <a:buNone/>
            </a:pPr>
            <a:r>
              <a:rPr lang="en-US" sz="2000" b="1" dirty="0">
                <a:latin typeface="Segoe UI" panose="020B0502040204020203" pitchFamily="34" charset="0"/>
                <a:ea typeface="Verdana" pitchFamily="34" charset="0"/>
                <a:cs typeface="Segoe UI" panose="020B0502040204020203" pitchFamily="34" charset="0"/>
              </a:rPr>
              <a:t>	T(b) = 1+b</a:t>
            </a:r>
            <a:r>
              <a:rPr lang="en-US" sz="2000" b="1" baseline="30000" dirty="0">
                <a:latin typeface="Segoe UI" panose="020B0502040204020203" pitchFamily="34" charset="0"/>
                <a:ea typeface="Verdana" pitchFamily="34" charset="0"/>
                <a:cs typeface="Segoe UI" panose="020B0502040204020203" pitchFamily="34" charset="0"/>
              </a:rPr>
              <a:t>2</a:t>
            </a:r>
            <a:r>
              <a:rPr lang="en-US" sz="2000" b="1" dirty="0">
                <a:latin typeface="Segoe UI" panose="020B0502040204020203" pitchFamily="34" charset="0"/>
                <a:ea typeface="Verdana" pitchFamily="34" charset="0"/>
                <a:cs typeface="Segoe UI" panose="020B0502040204020203" pitchFamily="34" charset="0"/>
              </a:rPr>
              <a:t>+b</a:t>
            </a:r>
            <a:r>
              <a:rPr lang="en-US" sz="2000" b="1" baseline="30000" dirty="0">
                <a:latin typeface="Segoe UI" panose="020B0502040204020203" pitchFamily="34" charset="0"/>
                <a:ea typeface="Verdana" pitchFamily="34" charset="0"/>
                <a:cs typeface="Segoe UI" panose="020B0502040204020203" pitchFamily="34" charset="0"/>
              </a:rPr>
              <a:t>3</a:t>
            </a:r>
            <a:r>
              <a:rPr lang="en-US" sz="2000" b="1" dirty="0">
                <a:latin typeface="Segoe UI" panose="020B0502040204020203" pitchFamily="34" charset="0"/>
                <a:ea typeface="Verdana" pitchFamily="34" charset="0"/>
                <a:cs typeface="Segoe UI" panose="020B0502040204020203" pitchFamily="34" charset="0"/>
              </a:rPr>
              <a:t>+.......+ b</a:t>
            </a:r>
            <a:r>
              <a:rPr lang="en-US" sz="2000" b="1" baseline="30000" dirty="0">
                <a:latin typeface="Segoe UI" panose="020B0502040204020203" pitchFamily="34" charset="0"/>
                <a:ea typeface="Verdana" pitchFamily="34" charset="0"/>
                <a:cs typeface="Segoe UI" panose="020B0502040204020203" pitchFamily="34" charset="0"/>
              </a:rPr>
              <a:t>d</a:t>
            </a:r>
            <a:r>
              <a:rPr lang="en-US" sz="2000" b="1" dirty="0">
                <a:latin typeface="Segoe UI" panose="020B0502040204020203" pitchFamily="34" charset="0"/>
                <a:ea typeface="Verdana" pitchFamily="34" charset="0"/>
                <a:cs typeface="Segoe UI" panose="020B0502040204020203" pitchFamily="34" charset="0"/>
              </a:rPr>
              <a:t>= </a:t>
            </a:r>
            <a:r>
              <a:rPr lang="en-US" sz="2000" b="1" dirty="0">
                <a:highlight>
                  <a:srgbClr val="00FFFF"/>
                </a:highlight>
                <a:latin typeface="Segoe UI" panose="020B0502040204020203" pitchFamily="34" charset="0"/>
                <a:ea typeface="Verdana" pitchFamily="34" charset="0"/>
                <a:cs typeface="Segoe UI" panose="020B0502040204020203" pitchFamily="34" charset="0"/>
              </a:rPr>
              <a:t>O(b</a:t>
            </a:r>
            <a:r>
              <a:rPr lang="en-US" sz="2000" b="1" baseline="30000" dirty="0">
                <a:highlight>
                  <a:srgbClr val="00FFFF"/>
                </a:highlight>
                <a:latin typeface="Segoe UI" panose="020B0502040204020203" pitchFamily="34" charset="0"/>
                <a:ea typeface="Verdana" pitchFamily="34" charset="0"/>
                <a:cs typeface="Segoe UI" panose="020B0502040204020203" pitchFamily="34" charset="0"/>
              </a:rPr>
              <a:t>d</a:t>
            </a:r>
            <a:r>
              <a:rPr lang="en-US" sz="2000" b="1" dirty="0">
                <a:highlight>
                  <a:srgbClr val="00FFFF"/>
                </a:highlight>
                <a:latin typeface="Segoe UI" panose="020B0502040204020203" pitchFamily="34" charset="0"/>
                <a:ea typeface="Verdana" pitchFamily="34" charset="0"/>
                <a:cs typeface="Segoe UI" panose="020B0502040204020203" pitchFamily="34" charset="0"/>
              </a:rPr>
              <a:t>)</a:t>
            </a:r>
            <a:endParaRPr lang="en-US" sz="2000" dirty="0">
              <a:highlight>
                <a:srgbClr val="00FFFF"/>
              </a:highlight>
              <a:latin typeface="Segoe UI" panose="020B0502040204020203" pitchFamily="34" charset="0"/>
              <a:ea typeface="Verdana" pitchFamily="34" charset="0"/>
              <a:cs typeface="Segoe UI" panose="020B0502040204020203" pitchFamily="34" charset="0"/>
            </a:endParaRPr>
          </a:p>
          <a:p>
            <a:r>
              <a:rPr lang="en-US" sz="2000" b="1" dirty="0">
                <a:latin typeface="Segoe UI" panose="020B0502040204020203" pitchFamily="34" charset="0"/>
                <a:ea typeface="Verdana" pitchFamily="34" charset="0"/>
                <a:cs typeface="Segoe UI" panose="020B0502040204020203" pitchFamily="34" charset="0"/>
              </a:rPr>
              <a:t>Space Complexity:</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dirty="0">
                <a:latin typeface="Segoe UI" panose="020B0502040204020203" pitchFamily="34" charset="0"/>
                <a:ea typeface="Verdana" pitchFamily="34" charset="0"/>
                <a:cs typeface="Segoe UI" panose="020B0502040204020203" pitchFamily="34" charset="0"/>
              </a:rPr>
              <a:t>	Space complexity of BFS algorithm is given by the Memory size of frontier which is </a:t>
            </a:r>
            <a:r>
              <a:rPr lang="en-US" sz="2000" b="1" dirty="0">
                <a:highlight>
                  <a:srgbClr val="00FFFF"/>
                </a:highlight>
                <a:latin typeface="Segoe UI" panose="020B0502040204020203" pitchFamily="34" charset="0"/>
                <a:ea typeface="Verdana" pitchFamily="34" charset="0"/>
                <a:cs typeface="Segoe UI" panose="020B0502040204020203" pitchFamily="34" charset="0"/>
              </a:rPr>
              <a:t>O(b</a:t>
            </a:r>
            <a:r>
              <a:rPr lang="en-US" sz="2000" b="1" baseline="30000" dirty="0">
                <a:highlight>
                  <a:srgbClr val="00FFFF"/>
                </a:highlight>
                <a:latin typeface="Segoe UI" panose="020B0502040204020203" pitchFamily="34" charset="0"/>
                <a:ea typeface="Verdana" pitchFamily="34" charset="0"/>
                <a:cs typeface="Segoe UI" panose="020B0502040204020203" pitchFamily="34" charset="0"/>
              </a:rPr>
              <a:t>d</a:t>
            </a:r>
            <a:r>
              <a:rPr lang="en-US" sz="2000" b="1" dirty="0">
                <a:highlight>
                  <a:srgbClr val="00FFFF"/>
                </a:highlight>
                <a:latin typeface="Segoe UI" panose="020B0502040204020203" pitchFamily="34" charset="0"/>
                <a:ea typeface="Verdana" pitchFamily="34" charset="0"/>
                <a:cs typeface="Segoe UI" panose="020B0502040204020203" pitchFamily="34" charset="0"/>
              </a:rPr>
              <a:t>)</a:t>
            </a:r>
            <a:endParaRPr lang="en-US" sz="2000" dirty="0">
              <a:highlight>
                <a:srgbClr val="00FFFF"/>
              </a:highlight>
              <a:latin typeface="Segoe UI" panose="020B0502040204020203" pitchFamily="34" charset="0"/>
              <a:ea typeface="Verdana" pitchFamily="34" charset="0"/>
              <a:cs typeface="Segoe UI" panose="020B0502040204020203" pitchFamily="34" charset="0"/>
            </a:endParaRPr>
          </a:p>
          <a:p>
            <a:r>
              <a:rPr lang="en-US" sz="2000" b="1" dirty="0">
                <a:latin typeface="Segoe UI" panose="020B0502040204020203" pitchFamily="34" charset="0"/>
                <a:ea typeface="Verdana" pitchFamily="34" charset="0"/>
                <a:cs typeface="Segoe UI" panose="020B0502040204020203" pitchFamily="34" charset="0"/>
              </a:rPr>
              <a:t>Completeness:</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dirty="0">
                <a:latin typeface="Segoe UI" panose="020B0502040204020203" pitchFamily="34" charset="0"/>
                <a:ea typeface="Verdana" pitchFamily="34" charset="0"/>
                <a:cs typeface="Segoe UI" panose="020B0502040204020203" pitchFamily="34" charset="0"/>
              </a:rPr>
              <a:t>	BFS is </a:t>
            </a:r>
            <a:r>
              <a:rPr lang="en-US" sz="2000" dirty="0">
                <a:highlight>
                  <a:srgbClr val="00FFFF"/>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which means if the shallowest goal node is at some finite depth, then BFS will find a solution.</a:t>
            </a:r>
          </a:p>
          <a:p>
            <a:r>
              <a:rPr lang="en-US" sz="2000" b="1" dirty="0">
                <a:latin typeface="Segoe UI" panose="020B0502040204020203" pitchFamily="34" charset="0"/>
                <a:ea typeface="Verdana" pitchFamily="34" charset="0"/>
                <a:cs typeface="Segoe UI" panose="020B0502040204020203" pitchFamily="34" charset="0"/>
              </a:rPr>
              <a:t>Optimality:</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dirty="0">
                <a:latin typeface="Segoe UI" panose="020B0502040204020203" pitchFamily="34" charset="0"/>
                <a:ea typeface="Verdana" pitchFamily="34" charset="0"/>
                <a:cs typeface="Segoe UI" panose="020B0502040204020203" pitchFamily="34" charset="0"/>
              </a:rPr>
              <a:t>	BFS is </a:t>
            </a:r>
            <a:r>
              <a:rPr lang="en-US" sz="2000" dirty="0">
                <a:highlight>
                  <a:srgbClr val="00FFFF"/>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if path cost is a </a:t>
            </a:r>
            <a:r>
              <a:rPr lang="en-US" sz="2000" dirty="0">
                <a:highlight>
                  <a:srgbClr val="00FFFF"/>
                </a:highlight>
                <a:latin typeface="Segoe UI" panose="020B0502040204020203" pitchFamily="34" charset="0"/>
                <a:ea typeface="Verdana" pitchFamily="34" charset="0"/>
                <a:cs typeface="Segoe UI" panose="020B0502040204020203" pitchFamily="34" charset="0"/>
              </a:rPr>
              <a:t>non-decreasing</a:t>
            </a:r>
            <a:r>
              <a:rPr lang="en-US" sz="2000" dirty="0">
                <a:latin typeface="Segoe UI" panose="020B0502040204020203" pitchFamily="34" charset="0"/>
                <a:ea typeface="Verdana" pitchFamily="34" charset="0"/>
                <a:cs typeface="Segoe UI" panose="020B0502040204020203" pitchFamily="34" charset="0"/>
              </a:rPr>
              <a:t> function of the depth of the node.</a:t>
            </a:r>
          </a:p>
          <a:p>
            <a:endParaRPr lang="en-US" sz="3200"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2193ED84-76BC-48DC-9BE7-1572457E4E69}"/>
              </a:ext>
            </a:extLst>
          </p:cNvPr>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BFS</a:t>
            </a:r>
          </a:p>
        </p:txBody>
      </p:sp>
      <p:pic>
        <p:nvPicPr>
          <p:cNvPr id="6" name="Picture 5">
            <a:extLst>
              <a:ext uri="{FF2B5EF4-FFF2-40B4-BE49-F238E27FC236}">
                <a16:creationId xmlns:a16="http://schemas.microsoft.com/office/drawing/2014/main" id="{4E597873-97F9-4DB7-8EE8-3FECD5A1F49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1071"/>
            <a:ext cx="7886700" cy="594607"/>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Depth-first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874487"/>
            <a:ext cx="7886700" cy="5167836"/>
          </a:xfrm>
        </p:spPr>
        <p:txBody>
          <a:bodyPr>
            <a:normAutofit/>
          </a:bodyPr>
          <a:lstStyle/>
          <a:p>
            <a:pPr marL="0" indent="0">
              <a:buNone/>
            </a:pPr>
            <a:r>
              <a:rPr lang="en-US" sz="2000" dirty="0">
                <a:latin typeface="Segoe UI" panose="020B0502040204020203" pitchFamily="34" charset="0"/>
                <a:ea typeface="Verdana" pitchFamily="34" charset="0"/>
                <a:cs typeface="Segoe UI" panose="020B0502040204020203" pitchFamily="34" charset="0"/>
              </a:rPr>
              <a:t>In the below search tree, we have shown the flow of depth-first search, and it will follow the order as: </a:t>
            </a:r>
          </a:p>
          <a:p>
            <a:pPr marL="0" indent="0">
              <a:buNone/>
            </a:pPr>
            <a:r>
              <a:rPr lang="en-US" sz="2000" b="1" dirty="0">
                <a:latin typeface="Segoe UI" panose="020B0502040204020203" pitchFamily="34" charset="0"/>
                <a:ea typeface="Verdana" pitchFamily="34" charset="0"/>
                <a:cs typeface="Segoe UI" panose="020B0502040204020203" pitchFamily="34" charset="0"/>
              </a:rPr>
              <a:t>Root node → Left node </a:t>
            </a:r>
            <a:r>
              <a:rPr lang="en-US" sz="2400" b="1" dirty="0">
                <a:latin typeface="Segoe UI" panose="020B0502040204020203" pitchFamily="34" charset="0"/>
                <a:ea typeface="Verdana" pitchFamily="34" charset="0"/>
                <a:cs typeface="Segoe UI" panose="020B0502040204020203" pitchFamily="34" charset="0"/>
              </a:rPr>
              <a:t>→</a:t>
            </a:r>
            <a:r>
              <a:rPr lang="en-US" sz="2000" b="1" dirty="0">
                <a:latin typeface="Segoe UI" panose="020B0502040204020203" pitchFamily="34" charset="0"/>
                <a:ea typeface="Verdana" pitchFamily="34" charset="0"/>
                <a:cs typeface="Segoe UI" panose="020B0502040204020203" pitchFamily="34" charset="0"/>
              </a:rPr>
              <a:t> right node</a:t>
            </a:r>
            <a:endParaRPr lang="en-US" sz="2000" dirty="0">
              <a:latin typeface="Segoe UI" panose="020B0502040204020203" pitchFamily="34" charset="0"/>
              <a:ea typeface="Verdana" pitchFamily="34" charset="0"/>
              <a:cs typeface="Segoe UI" panose="020B0502040204020203" pitchFamily="34" charset="0"/>
            </a:endParaRPr>
          </a:p>
          <a:p>
            <a:pPr>
              <a:buNone/>
            </a:pPr>
            <a:r>
              <a:rPr lang="en-US" dirty="0">
                <a:latin typeface="Segoe UI" panose="020B0502040204020203" pitchFamily="34" charset="0"/>
                <a:ea typeface="Verdana" pitchFamily="34" charset="0"/>
                <a:cs typeface="Segoe UI" panose="020B0502040204020203" pitchFamily="34" charset="0"/>
              </a:rPr>
              <a:t> </a:t>
            </a:r>
          </a:p>
          <a:p>
            <a:endParaRPr lang="en-US" dirty="0">
              <a:latin typeface="Segoe UI" panose="020B0502040204020203" pitchFamily="34" charset="0"/>
              <a:cs typeface="Segoe UI" panose="020B0502040204020203" pitchFamily="34" charset="0"/>
            </a:endParaRP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4648200" cy="4191000"/>
          </a:xfrm>
          <a:prstGeom prst="rect">
            <a:avLst/>
          </a:prstGeom>
          <a:noFill/>
          <a:ln>
            <a:noFill/>
          </a:ln>
        </p:spPr>
      </p:pic>
      <p:pic>
        <p:nvPicPr>
          <p:cNvPr id="5" name="Picture 4">
            <a:extLst>
              <a:ext uri="{FF2B5EF4-FFF2-40B4-BE49-F238E27FC236}">
                <a16:creationId xmlns:a16="http://schemas.microsoft.com/office/drawing/2014/main" id="{66A1A11E-446F-41B7-95C2-8B606E93AE0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977461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pPr algn="l"/>
            <a:r>
              <a:rPr lang="en-US" sz="2800" dirty="0">
                <a:ln w="0"/>
                <a:solidFill>
                  <a:schemeClr val="accent1"/>
                </a:solidFill>
                <a:effectLst>
                  <a:outerShdw blurRad="38100" dist="25400" dir="5400000" algn="ctr" rotWithShape="0">
                    <a:srgbClr val="6E747A">
                      <a:alpha val="43000"/>
                    </a:srgbClr>
                  </a:outerShdw>
                </a:effectLst>
                <a:latin typeface="Verdana" pitchFamily="34" charset="0"/>
                <a:ea typeface="Verdana" pitchFamily="34" charset="0"/>
                <a:cs typeface="Verdana" pitchFamily="34" charset="0"/>
              </a:rPr>
              <a:t>Contents</a:t>
            </a:r>
          </a:p>
        </p:txBody>
      </p:sp>
      <p:sp>
        <p:nvSpPr>
          <p:cNvPr id="3" name="Content Placeholder 2"/>
          <p:cNvSpPr>
            <a:spLocks noGrp="1"/>
          </p:cNvSpPr>
          <p:nvPr>
            <p:ph idx="1"/>
          </p:nvPr>
        </p:nvSpPr>
        <p:spPr>
          <a:xfrm>
            <a:off x="628650" y="1219200"/>
            <a:ext cx="7886700" cy="4957763"/>
          </a:xfrm>
        </p:spPr>
        <p:txBody>
          <a:bodyPr>
            <a:normAutofit/>
          </a:bodyPr>
          <a:lstStyle/>
          <a:p>
            <a:r>
              <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Problem Solving Agent</a:t>
            </a:r>
          </a:p>
          <a:p>
            <a:pPr marL="0" lvl="0" indent="0">
              <a:buNone/>
            </a:pPr>
            <a:r>
              <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t>
            </a: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Architecture of Problem-Solving Agent</a:t>
            </a:r>
          </a:p>
          <a:p>
            <a:pPr marL="0" indent="0">
              <a:buNone/>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Formulating Problems, and Example Problems.</a:t>
            </a:r>
            <a:endPar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r>
              <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Searching Techniques</a:t>
            </a:r>
            <a:endParaRPr lang="en-US" sz="21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buNone/>
            </a:pPr>
            <a:r>
              <a:rPr lang="en-US" sz="19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a:t>
            </a: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Uninformed Search Methods</a:t>
            </a:r>
          </a:p>
          <a:p>
            <a:pPr marL="0" lvl="0" indent="0">
              <a:buNone/>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Informed Search Methods </a:t>
            </a:r>
            <a:endPar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r>
              <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Optimization Problems</a:t>
            </a:r>
            <a:endParaRPr lang="en-US" sz="21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lvl="0">
              <a:buNone/>
            </a:pPr>
            <a:r>
              <a:rPr lang="en-US" sz="1900" dirty="0">
                <a:latin typeface="Segoe UI" panose="020B0502040204020203" pitchFamily="34" charset="0"/>
                <a:ea typeface="Verdana" pitchFamily="34" charset="0"/>
                <a:cs typeface="Segoe UI" panose="020B0502040204020203" pitchFamily="34" charset="0"/>
              </a:rPr>
              <a:t>	        - </a:t>
            </a: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Hill climbing search</a:t>
            </a:r>
          </a:p>
          <a:p>
            <a:pPr lvl="0">
              <a:buNone/>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Simulated annealing</a:t>
            </a:r>
          </a:p>
          <a:p>
            <a:pPr lvl="0">
              <a:buNone/>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 Genetic algorithm  </a:t>
            </a:r>
          </a:p>
          <a:p>
            <a:pPr>
              <a:buNone/>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68D57C1-2BCA-4F9F-96F7-CB4317E600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Depth-first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018542"/>
            <a:ext cx="7620000" cy="5181600"/>
          </a:xfrm>
        </p:spPr>
        <p:txBody>
          <a:bodyPr>
            <a:noAutofit/>
          </a:bodyPr>
          <a:lstStyle/>
          <a:p>
            <a:pPr marL="0" lvl="0" indent="0">
              <a:buNone/>
            </a:pPr>
            <a:r>
              <a:rPr lang="en-US" sz="2000" u="sng" dirty="0">
                <a:latin typeface="Segoe UI" panose="020B0502040204020203" pitchFamily="34" charset="0"/>
                <a:ea typeface="Verdana" pitchFamily="34" charset="0"/>
                <a:cs typeface="Segoe UI" panose="020B0502040204020203" pitchFamily="34" charset="0"/>
              </a:rPr>
              <a:t>Depth-first search </a:t>
            </a:r>
            <a:r>
              <a:rPr lang="en-US" sz="2000" dirty="0">
                <a:latin typeface="Segoe UI" panose="020B0502040204020203" pitchFamily="34" charset="0"/>
                <a:ea typeface="Verdana" pitchFamily="34" charset="0"/>
                <a:cs typeface="Segoe UI" panose="020B0502040204020203" pitchFamily="34" charset="0"/>
              </a:rPr>
              <a:t>is a </a:t>
            </a:r>
            <a:r>
              <a:rPr lang="en-US" sz="2000" dirty="0">
                <a:highlight>
                  <a:srgbClr val="00FFFF"/>
                </a:highlight>
                <a:latin typeface="Segoe UI" panose="020B0502040204020203" pitchFamily="34" charset="0"/>
                <a:ea typeface="Verdana" pitchFamily="34" charset="0"/>
                <a:cs typeface="Segoe UI" panose="020B0502040204020203" pitchFamily="34" charset="0"/>
              </a:rPr>
              <a:t>recursive</a:t>
            </a:r>
            <a:r>
              <a:rPr lang="en-US" sz="2000" dirty="0">
                <a:latin typeface="Segoe UI" panose="020B0502040204020203" pitchFamily="34" charset="0"/>
                <a:ea typeface="Verdana" pitchFamily="34" charset="0"/>
                <a:cs typeface="Segoe UI" panose="020B0502040204020203" pitchFamily="34" charset="0"/>
              </a:rPr>
              <a:t> algorithm for traversing a tree or graph data structure.</a:t>
            </a:r>
          </a:p>
          <a:p>
            <a:pPr marL="0" lvl="0" indent="0">
              <a:buNone/>
            </a:pPr>
            <a:r>
              <a:rPr lang="en-US" sz="2000" dirty="0">
                <a:latin typeface="Segoe UI" panose="020B0502040204020203" pitchFamily="34" charset="0"/>
                <a:ea typeface="Verdana" pitchFamily="34" charset="0"/>
                <a:cs typeface="Segoe UI" panose="020B0502040204020203" pitchFamily="34" charset="0"/>
              </a:rPr>
              <a:t>It is called the depth-first search because it starts from the root node and follows each path to its greatest </a:t>
            </a:r>
            <a:r>
              <a:rPr lang="en-US" sz="2000" dirty="0">
                <a:highlight>
                  <a:srgbClr val="00FFFF"/>
                </a:highlight>
                <a:latin typeface="Segoe UI" panose="020B0502040204020203" pitchFamily="34" charset="0"/>
                <a:ea typeface="Verdana" pitchFamily="34" charset="0"/>
                <a:cs typeface="Segoe UI" panose="020B0502040204020203" pitchFamily="34" charset="0"/>
              </a:rPr>
              <a:t>depth node</a:t>
            </a:r>
            <a:r>
              <a:rPr lang="en-US" sz="2000" dirty="0">
                <a:latin typeface="Segoe UI" panose="020B0502040204020203" pitchFamily="34" charset="0"/>
                <a:ea typeface="Verdana" pitchFamily="34" charset="0"/>
                <a:cs typeface="Segoe UI" panose="020B0502040204020203" pitchFamily="34" charset="0"/>
              </a:rPr>
              <a:t> before moving to the </a:t>
            </a:r>
            <a:r>
              <a:rPr lang="en-US" sz="2000" dirty="0">
                <a:highlight>
                  <a:srgbClr val="00FFFF"/>
                </a:highlight>
                <a:latin typeface="Segoe UI" panose="020B0502040204020203" pitchFamily="34" charset="0"/>
                <a:ea typeface="Verdana" pitchFamily="34" charset="0"/>
                <a:cs typeface="Segoe UI" panose="020B0502040204020203" pitchFamily="34" charset="0"/>
              </a:rPr>
              <a:t>next</a:t>
            </a:r>
            <a:r>
              <a:rPr lang="en-US" sz="2000" dirty="0">
                <a:latin typeface="Segoe UI" panose="020B0502040204020203" pitchFamily="34" charset="0"/>
                <a:ea typeface="Verdana" pitchFamily="34" charset="0"/>
                <a:cs typeface="Segoe UI" panose="020B0502040204020203" pitchFamily="34" charset="0"/>
              </a:rPr>
              <a:t> path.</a:t>
            </a:r>
          </a:p>
          <a:p>
            <a:pPr marL="0" lvl="0" indent="0">
              <a:buNone/>
            </a:pPr>
            <a:r>
              <a:rPr lang="en-US" sz="2000" dirty="0">
                <a:latin typeface="Segoe UI" panose="020B0502040204020203" pitchFamily="34" charset="0"/>
                <a:ea typeface="Verdana" pitchFamily="34" charset="0"/>
                <a:cs typeface="Segoe UI" panose="020B0502040204020203" pitchFamily="34" charset="0"/>
              </a:rPr>
              <a:t>DFS uses a </a:t>
            </a:r>
            <a:r>
              <a:rPr lang="en-US" sz="2000" dirty="0">
                <a:highlight>
                  <a:srgbClr val="FFFF00"/>
                </a:highlight>
                <a:latin typeface="Segoe UI" panose="020B0502040204020203" pitchFamily="34" charset="0"/>
                <a:ea typeface="Verdana" pitchFamily="34" charset="0"/>
                <a:cs typeface="Segoe UI" panose="020B0502040204020203" pitchFamily="34" charset="0"/>
              </a:rPr>
              <a:t>stack (LIFO) </a:t>
            </a:r>
            <a:r>
              <a:rPr lang="en-US" sz="2000" dirty="0">
                <a:latin typeface="Segoe UI" panose="020B0502040204020203" pitchFamily="34" charset="0"/>
                <a:ea typeface="Verdana" pitchFamily="34" charset="0"/>
                <a:cs typeface="Segoe UI" panose="020B0502040204020203" pitchFamily="34" charset="0"/>
              </a:rPr>
              <a:t>data structure for its implementation.</a:t>
            </a:r>
          </a:p>
          <a:p>
            <a:pPr marL="0" lvl="0" indent="0">
              <a:buNone/>
            </a:pPr>
            <a:r>
              <a:rPr lang="en-US" sz="2000" b="1" dirty="0">
                <a:latin typeface="Segoe UI" panose="020B0502040204020203" pitchFamily="34" charset="0"/>
                <a:ea typeface="Verdana" pitchFamily="34" charset="0"/>
                <a:cs typeface="Segoe UI" panose="020B0502040204020203" pitchFamily="34" charset="0"/>
              </a:rPr>
              <a:t>Advantage: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DFS requires </a:t>
            </a:r>
            <a:r>
              <a:rPr lang="en-US" sz="2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very less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memory  </a:t>
            </a: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It takes </a:t>
            </a:r>
            <a:r>
              <a:rPr lang="en-US" sz="2000"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less time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to reach to the goal node </a:t>
            </a:r>
          </a:p>
          <a:p>
            <a:pPr>
              <a:buNone/>
            </a:pPr>
            <a:r>
              <a:rPr lang="en-US" sz="2000" b="1" dirty="0">
                <a:latin typeface="Segoe UI" panose="020B0502040204020203" pitchFamily="34" charset="0"/>
                <a:ea typeface="Verdana" pitchFamily="34" charset="0"/>
                <a:cs typeface="Segoe UI" panose="020B0502040204020203" pitchFamily="34" charset="0"/>
              </a:rPr>
              <a:t>Disadvantage: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There is </a:t>
            </a:r>
            <a:r>
              <a:rPr lang="en-US" sz="2000" dirty="0">
                <a:effectLst>
                  <a:outerShdw blurRad="38100" dist="38100" dir="2700000" algn="tl">
                    <a:srgbClr val="000000">
                      <a:alpha val="43137"/>
                    </a:srgbClr>
                  </a:outerShdw>
                </a:effectLst>
                <a:highlight>
                  <a:srgbClr val="FFFF00"/>
                </a:highlight>
                <a:latin typeface="Segoe UI" panose="020B0502040204020203" pitchFamily="34" charset="0"/>
                <a:ea typeface="Verdana" pitchFamily="34" charset="0"/>
                <a:cs typeface="Segoe UI" panose="020B0502040204020203" pitchFamily="34" charset="0"/>
              </a:rPr>
              <a:t>no guarantee </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of finding the solution.</a:t>
            </a:r>
          </a:p>
          <a:p>
            <a:pPr lvl="0"/>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DFS algorithm goes for deep down searching and may go to the </a:t>
            </a:r>
            <a:r>
              <a:rPr lang="en-US" sz="2000" dirty="0">
                <a:effectLst>
                  <a:outerShdw blurRad="38100" dist="38100" dir="2700000" algn="tl">
                    <a:srgbClr val="000000">
                      <a:alpha val="43137"/>
                    </a:srgbClr>
                  </a:outerShdw>
                </a:effectLst>
                <a:highlight>
                  <a:srgbClr val="FFFF00"/>
                </a:highlight>
                <a:latin typeface="Segoe UI" panose="020B0502040204020203" pitchFamily="34" charset="0"/>
                <a:ea typeface="Verdana" pitchFamily="34" charset="0"/>
                <a:cs typeface="Segoe UI" panose="020B0502040204020203" pitchFamily="34" charset="0"/>
              </a:rPr>
              <a:t>infinite loop</a:t>
            </a:r>
            <a:r>
              <a:rPr lang="en-US" sz="20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t>
            </a:r>
          </a:p>
          <a:p>
            <a:endParaRPr lang="en-US" sz="1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D5E571C-00AD-432F-B80D-F9C645D1D09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09359"/>
          </a:xfrm>
        </p:spPr>
        <p:txBody>
          <a:bodyPr>
            <a:normAutofit fontScale="90000"/>
          </a:bodyPr>
          <a:lstStyle/>
          <a:p>
            <a:r>
              <a:rPr lang="en-US" sz="500" dirty="0">
                <a:solidFill>
                  <a:schemeClr val="bg1"/>
                </a:solidFill>
              </a:rPr>
              <a:t>.</a:t>
            </a:r>
            <a:r>
              <a:rPr lang="en-US" sz="3600" dirty="0">
                <a:ln w="0"/>
                <a:solidFill>
                  <a:schemeClr val="accent1"/>
                </a:solidFill>
                <a:effectLst>
                  <a:outerShdw blurRad="38100" dist="25400" dir="5400000" algn="ctr" rotWithShape="0">
                    <a:srgbClr val="6E747A">
                      <a:alpha val="43000"/>
                    </a:srgbClr>
                  </a:outerShdw>
                </a:effectLst>
              </a:rPr>
              <a:t>Properties of DFS</a:t>
            </a:r>
            <a:endParaRPr lang="en-US" sz="500" dirty="0"/>
          </a:p>
        </p:txBody>
      </p:sp>
      <p:sp>
        <p:nvSpPr>
          <p:cNvPr id="3" name="Content Placeholder 2"/>
          <p:cNvSpPr>
            <a:spLocks noGrp="1"/>
          </p:cNvSpPr>
          <p:nvPr>
            <p:ph idx="1"/>
          </p:nvPr>
        </p:nvSpPr>
        <p:spPr>
          <a:xfrm>
            <a:off x="628650" y="874486"/>
            <a:ext cx="7753350" cy="5526314"/>
          </a:xfrm>
        </p:spPr>
        <p:txBody>
          <a:bodyPr>
            <a:normAutofit/>
          </a:bodyPr>
          <a:lstStyle/>
          <a:p>
            <a:r>
              <a:rPr lang="en-US" sz="2000" b="1" dirty="0">
                <a:latin typeface="Segoe UI" panose="020B0502040204020203" pitchFamily="34" charset="0"/>
                <a:ea typeface="Verdana" pitchFamily="34" charset="0"/>
                <a:cs typeface="Segoe UI" panose="020B0502040204020203" pitchFamily="34" charset="0"/>
              </a:rPr>
              <a:t>Completeness:</a:t>
            </a:r>
            <a:r>
              <a:rPr lang="en-US" sz="2000" dirty="0">
                <a:latin typeface="Segoe UI" panose="020B0502040204020203" pitchFamily="34" charset="0"/>
                <a:ea typeface="Verdana" pitchFamily="34" charset="0"/>
                <a:cs typeface="Segoe UI" panose="020B0502040204020203" pitchFamily="34" charset="0"/>
              </a:rPr>
              <a:t> DFS search algorithm is </a:t>
            </a:r>
            <a:r>
              <a:rPr lang="en-US" sz="2000" dirty="0">
                <a:highlight>
                  <a:srgbClr val="00FFFF"/>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within finite state space as it will expand every node within a limited search tree.</a:t>
            </a:r>
          </a:p>
          <a:p>
            <a:r>
              <a:rPr lang="en-US" sz="2000" b="1" dirty="0">
                <a:latin typeface="Segoe UI" panose="020B0502040204020203" pitchFamily="34" charset="0"/>
                <a:ea typeface="Verdana" pitchFamily="34" charset="0"/>
                <a:cs typeface="Segoe UI" panose="020B0502040204020203" pitchFamily="34" charset="0"/>
              </a:rPr>
              <a:t>Time Complexity:</a:t>
            </a:r>
            <a:r>
              <a:rPr lang="en-US" sz="2000" dirty="0">
                <a:latin typeface="Segoe UI" panose="020B0502040204020203" pitchFamily="34" charset="0"/>
                <a:ea typeface="Verdana" pitchFamily="34" charset="0"/>
                <a:cs typeface="Segoe UI" panose="020B0502040204020203" pitchFamily="34" charset="0"/>
              </a:rPr>
              <a:t> Time complexity of DFS will be equivalent to the node traversed by the algorithm. It is given by:</a:t>
            </a:r>
          </a:p>
          <a:p>
            <a:pPr>
              <a:buNone/>
            </a:pPr>
            <a:r>
              <a:rPr lang="en-US" sz="2000" b="1" dirty="0">
                <a:latin typeface="Segoe UI" panose="020B0502040204020203" pitchFamily="34" charset="0"/>
                <a:ea typeface="Verdana" pitchFamily="34" charset="0"/>
                <a:cs typeface="Segoe UI" panose="020B0502040204020203" pitchFamily="34" charset="0"/>
              </a:rPr>
              <a:t>	T(n)= 1+ n</a:t>
            </a:r>
            <a:r>
              <a:rPr lang="en-US" sz="2000" b="1" baseline="30000" dirty="0">
                <a:latin typeface="Segoe UI" panose="020B0502040204020203" pitchFamily="34" charset="0"/>
                <a:ea typeface="Verdana" pitchFamily="34" charset="0"/>
                <a:cs typeface="Segoe UI" panose="020B0502040204020203" pitchFamily="34" charset="0"/>
              </a:rPr>
              <a:t>2</a:t>
            </a:r>
            <a:r>
              <a:rPr lang="en-US" sz="2000" b="1" dirty="0">
                <a:latin typeface="Segoe UI" panose="020B0502040204020203" pitchFamily="34" charset="0"/>
                <a:ea typeface="Verdana" pitchFamily="34" charset="0"/>
                <a:cs typeface="Segoe UI" panose="020B0502040204020203" pitchFamily="34" charset="0"/>
              </a:rPr>
              <a:t>+ n</a:t>
            </a:r>
            <a:r>
              <a:rPr lang="en-US" sz="2000" b="1" baseline="30000" dirty="0">
                <a:latin typeface="Segoe UI" panose="020B0502040204020203" pitchFamily="34" charset="0"/>
                <a:ea typeface="Verdana" pitchFamily="34" charset="0"/>
                <a:cs typeface="Segoe UI" panose="020B0502040204020203" pitchFamily="34" charset="0"/>
              </a:rPr>
              <a:t>3</a:t>
            </a:r>
            <a:r>
              <a:rPr lang="en-US" sz="2000" b="1" dirty="0">
                <a:latin typeface="Segoe UI" panose="020B0502040204020203" pitchFamily="34" charset="0"/>
                <a:ea typeface="Verdana" pitchFamily="34" charset="0"/>
                <a:cs typeface="Segoe UI" panose="020B0502040204020203" pitchFamily="34" charset="0"/>
              </a:rPr>
              <a:t> +.........+ n</a:t>
            </a:r>
            <a:r>
              <a:rPr lang="en-US" sz="2000" b="1" baseline="30000" dirty="0">
                <a:latin typeface="Segoe UI" panose="020B0502040204020203" pitchFamily="34" charset="0"/>
                <a:ea typeface="Verdana" pitchFamily="34" charset="0"/>
                <a:cs typeface="Segoe UI" panose="020B0502040204020203" pitchFamily="34" charset="0"/>
              </a:rPr>
              <a:t>m</a:t>
            </a:r>
            <a:r>
              <a:rPr lang="en-US" sz="2000" b="1" dirty="0">
                <a:latin typeface="Segoe UI" panose="020B0502040204020203" pitchFamily="34" charset="0"/>
                <a:ea typeface="Verdana" pitchFamily="34" charset="0"/>
                <a:cs typeface="Segoe UI" panose="020B0502040204020203" pitchFamily="34" charset="0"/>
              </a:rPr>
              <a:t>= </a:t>
            </a:r>
            <a:r>
              <a:rPr lang="en-US" sz="2000" b="1" dirty="0">
                <a:highlight>
                  <a:srgbClr val="FFFF00"/>
                </a:highlight>
                <a:latin typeface="Segoe UI" panose="020B0502040204020203" pitchFamily="34" charset="0"/>
                <a:ea typeface="Verdana" pitchFamily="34" charset="0"/>
                <a:cs typeface="Segoe UI" panose="020B0502040204020203" pitchFamily="34" charset="0"/>
              </a:rPr>
              <a:t>O(n</a:t>
            </a:r>
            <a:r>
              <a:rPr lang="en-US" sz="2000" b="1" baseline="30000" dirty="0">
                <a:highlight>
                  <a:srgbClr val="FFFF00"/>
                </a:highlight>
                <a:latin typeface="Segoe UI" panose="020B0502040204020203" pitchFamily="34" charset="0"/>
                <a:ea typeface="Verdana" pitchFamily="34" charset="0"/>
                <a:cs typeface="Segoe UI" panose="020B0502040204020203" pitchFamily="34" charset="0"/>
              </a:rPr>
              <a:t>m</a:t>
            </a:r>
            <a:r>
              <a:rPr lang="en-US" sz="2000" b="1" dirty="0">
                <a:highlight>
                  <a:srgbClr val="FFFF00"/>
                </a:highlight>
                <a:latin typeface="Segoe UI" panose="020B0502040204020203" pitchFamily="34" charset="0"/>
                <a:ea typeface="Verdana" pitchFamily="34" charset="0"/>
                <a:cs typeface="Segoe UI" panose="020B0502040204020203" pitchFamily="34" charset="0"/>
              </a:rPr>
              <a:t>)</a:t>
            </a:r>
            <a:endParaRPr lang="en-US" sz="2000" dirty="0">
              <a:highlight>
                <a:srgbClr val="FFFF00"/>
              </a:highlight>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Where, </a:t>
            </a:r>
            <a:r>
              <a:rPr lang="en-US" sz="2000" dirty="0">
                <a:highlight>
                  <a:srgbClr val="FFFF00"/>
                </a:highlight>
                <a:latin typeface="Segoe UI" panose="020B0502040204020203" pitchFamily="34" charset="0"/>
                <a:ea typeface="Verdana" pitchFamily="34" charset="0"/>
                <a:cs typeface="Segoe UI" panose="020B0502040204020203" pitchFamily="34" charset="0"/>
              </a:rPr>
              <a:t>m</a:t>
            </a:r>
            <a:r>
              <a:rPr lang="en-US" sz="2000" dirty="0">
                <a:latin typeface="Segoe UI" panose="020B0502040204020203" pitchFamily="34" charset="0"/>
                <a:ea typeface="Verdana" pitchFamily="34" charset="0"/>
                <a:cs typeface="Segoe UI" panose="020B0502040204020203" pitchFamily="34" charset="0"/>
              </a:rPr>
              <a:t>= maximum depth of any node and this can be much larger than </a:t>
            </a:r>
            <a:r>
              <a:rPr lang="en-US" sz="2000" dirty="0">
                <a:highlight>
                  <a:srgbClr val="FFFF00"/>
                </a:highlight>
                <a:latin typeface="Segoe UI" panose="020B0502040204020203" pitchFamily="34" charset="0"/>
                <a:ea typeface="Verdana" pitchFamily="34" charset="0"/>
                <a:cs typeface="Segoe UI" panose="020B0502040204020203" pitchFamily="34" charset="0"/>
              </a:rPr>
              <a:t>d</a:t>
            </a:r>
            <a:r>
              <a:rPr lang="en-US" sz="2000" dirty="0">
                <a:latin typeface="Segoe UI" panose="020B0502040204020203" pitchFamily="34" charset="0"/>
                <a:ea typeface="Verdana" pitchFamily="34" charset="0"/>
                <a:cs typeface="Segoe UI" panose="020B0502040204020203" pitchFamily="34" charset="0"/>
              </a:rPr>
              <a:t> (Shallowest solution depth)</a:t>
            </a:r>
          </a:p>
          <a:p>
            <a:r>
              <a:rPr lang="en-US" sz="2000" b="1" dirty="0">
                <a:latin typeface="Segoe UI" panose="020B0502040204020203" pitchFamily="34" charset="0"/>
                <a:ea typeface="Verdana" pitchFamily="34" charset="0"/>
                <a:cs typeface="Segoe UI" panose="020B0502040204020203" pitchFamily="34" charset="0"/>
              </a:rPr>
              <a:t>Space Complexity:</a:t>
            </a:r>
            <a:r>
              <a:rPr lang="en-US" sz="2000" dirty="0">
                <a:latin typeface="Segoe UI" panose="020B0502040204020203" pitchFamily="34" charset="0"/>
                <a:ea typeface="Verdana" pitchFamily="34" charset="0"/>
                <a:cs typeface="Segoe UI" panose="020B0502040204020203" pitchFamily="34" charset="0"/>
              </a:rPr>
              <a:t> DFS algorithm needs to store only </a:t>
            </a:r>
            <a:r>
              <a:rPr lang="en-US" sz="2000" dirty="0">
                <a:highlight>
                  <a:srgbClr val="00FFFF"/>
                </a:highlight>
                <a:latin typeface="Segoe UI" panose="020B0502040204020203" pitchFamily="34" charset="0"/>
                <a:ea typeface="Verdana" pitchFamily="34" charset="0"/>
                <a:cs typeface="Segoe UI" panose="020B0502040204020203" pitchFamily="34" charset="0"/>
              </a:rPr>
              <a:t>single path </a:t>
            </a:r>
            <a:r>
              <a:rPr lang="en-US" sz="2000" dirty="0">
                <a:latin typeface="Segoe UI" panose="020B0502040204020203" pitchFamily="34" charset="0"/>
                <a:ea typeface="Verdana" pitchFamily="34" charset="0"/>
                <a:cs typeface="Segoe UI" panose="020B0502040204020203" pitchFamily="34" charset="0"/>
              </a:rPr>
              <a:t>from the root node, hence space complexity of DFS is equivalent to the size of the </a:t>
            </a:r>
            <a:r>
              <a:rPr lang="en-US" sz="2000" dirty="0">
                <a:highlight>
                  <a:srgbClr val="00FFFF"/>
                </a:highlight>
                <a:latin typeface="Segoe UI" panose="020B0502040204020203" pitchFamily="34" charset="0"/>
                <a:ea typeface="Verdana" pitchFamily="34" charset="0"/>
                <a:cs typeface="Segoe UI" panose="020B0502040204020203" pitchFamily="34" charset="0"/>
              </a:rPr>
              <a:t>fringe set</a:t>
            </a:r>
            <a:r>
              <a:rPr lang="en-US" sz="2000" dirty="0">
                <a:latin typeface="Segoe UI" panose="020B0502040204020203" pitchFamily="34" charset="0"/>
                <a:ea typeface="Verdana" pitchFamily="34" charset="0"/>
                <a:cs typeface="Segoe UI" panose="020B0502040204020203" pitchFamily="34" charset="0"/>
              </a:rPr>
              <a:t>, which is </a:t>
            </a:r>
            <a:r>
              <a:rPr lang="en-US" sz="2000" b="1" dirty="0">
                <a:highlight>
                  <a:srgbClr val="FFFF00"/>
                </a:highlight>
                <a:latin typeface="Segoe UI" panose="020B0502040204020203" pitchFamily="34" charset="0"/>
                <a:ea typeface="Verdana" pitchFamily="34" charset="0"/>
                <a:cs typeface="Segoe UI" panose="020B0502040204020203" pitchFamily="34" charset="0"/>
              </a:rPr>
              <a:t>O(bm)</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DFS search algorithm is </a:t>
            </a:r>
            <a:r>
              <a:rPr lang="en-US" sz="2000" dirty="0">
                <a:highlight>
                  <a:srgbClr val="FFFF00"/>
                </a:highlight>
                <a:latin typeface="Segoe UI" panose="020B0502040204020203" pitchFamily="34" charset="0"/>
                <a:ea typeface="Verdana" pitchFamily="34" charset="0"/>
                <a:cs typeface="Segoe UI" panose="020B0502040204020203" pitchFamily="34" charset="0"/>
              </a:rPr>
              <a:t>non-optimal</a:t>
            </a:r>
            <a:r>
              <a:rPr lang="en-US" sz="2000" dirty="0">
                <a:latin typeface="Segoe UI" panose="020B0502040204020203" pitchFamily="34" charset="0"/>
                <a:ea typeface="Verdana" pitchFamily="34" charset="0"/>
                <a:cs typeface="Segoe UI" panose="020B0502040204020203" pitchFamily="34" charset="0"/>
              </a:rPr>
              <a:t>, as it may generate large number of steps or high cost to reach to the goal node.</a:t>
            </a:r>
          </a:p>
          <a:p>
            <a:pPr marL="0" indent="0">
              <a:buNone/>
            </a:pPr>
            <a:endParaRPr lang="en-US" sz="32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1AD0070-56B3-4E3D-9111-45EF3CC9E13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876"/>
            <a:ext cx="8229600" cy="599848"/>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3. Depth-Limited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495800" cy="4038600"/>
          </a:xfrm>
          <a:prstGeom prst="rect">
            <a:avLst/>
          </a:prstGeom>
          <a:noFill/>
          <a:ln>
            <a:noFill/>
          </a:ln>
        </p:spPr>
      </p:pic>
      <p:sp>
        <p:nvSpPr>
          <p:cNvPr id="3" name="TextBox 2">
            <a:extLst>
              <a:ext uri="{FF2B5EF4-FFF2-40B4-BE49-F238E27FC236}">
                <a16:creationId xmlns:a16="http://schemas.microsoft.com/office/drawing/2014/main" id="{8DAEA607-3229-4742-A138-7002F2CEF4DF}"/>
              </a:ext>
            </a:extLst>
          </p:cNvPr>
          <p:cNvSpPr txBox="1"/>
          <p:nvPr/>
        </p:nvSpPr>
        <p:spPr>
          <a:xfrm>
            <a:off x="5162550" y="1382286"/>
            <a:ext cx="3352800" cy="4093428"/>
          </a:xfrm>
          <a:prstGeom prst="rect">
            <a:avLst/>
          </a:prstGeom>
          <a:solidFill>
            <a:schemeClr val="accent2">
              <a:lumMod val="20000"/>
              <a:lumOff val="80000"/>
            </a:schemeClr>
          </a:solidFill>
        </p:spPr>
        <p:txBody>
          <a:bodyPr wrap="square" rtlCol="0">
            <a:spAutoFit/>
          </a:bodyPr>
          <a:lstStyle/>
          <a:p>
            <a:r>
              <a:rPr lang="en-US" sz="2000" dirty="0">
                <a:latin typeface="Segoe UI" panose="020B0502040204020203" pitchFamily="34" charset="0"/>
                <a:cs typeface="Segoe UI" panose="020B0502040204020203" pitchFamily="34" charset="0"/>
              </a:rPr>
              <a:t>The DLS is the implementation of DFS for the given tree only up to </a:t>
            </a:r>
            <a:r>
              <a:rPr lang="en-US" sz="2000" dirty="0">
                <a:highlight>
                  <a:srgbClr val="00FF00"/>
                </a:highlight>
                <a:latin typeface="Segoe UI" panose="020B0502040204020203" pitchFamily="34" charset="0"/>
                <a:cs typeface="Segoe UI" panose="020B0502040204020203" pitchFamily="34" charset="0"/>
              </a:rPr>
              <a:t>predetermined depth limit</a:t>
            </a:r>
            <a:r>
              <a:rPr lang="en-US" sz="2000" dirty="0">
                <a:latin typeface="Segoe UI" panose="020B0502040204020203" pitchFamily="34" charset="0"/>
                <a:cs typeface="Segoe UI" panose="020B0502040204020203" pitchFamily="34" charset="0"/>
              </a:rPr>
              <a:t>. </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a:t>
            </a:r>
            <a:r>
              <a:rPr lang="en-US" sz="2000" dirty="0">
                <a:highlight>
                  <a:srgbClr val="FFFF00"/>
                </a:highlight>
                <a:latin typeface="Segoe UI" panose="020B0502040204020203" pitchFamily="34" charset="0"/>
                <a:cs typeface="Segoe UI" panose="020B0502040204020203" pitchFamily="34" charset="0"/>
              </a:rPr>
              <a:t>original depth </a:t>
            </a:r>
            <a:r>
              <a:rPr lang="en-US" sz="2000" dirty="0">
                <a:latin typeface="Segoe UI" panose="020B0502040204020203" pitchFamily="34" charset="0"/>
                <a:cs typeface="Segoe UI" panose="020B0502040204020203" pitchFamily="34" charset="0"/>
              </a:rPr>
              <a:t>of the tree is </a:t>
            </a:r>
            <a:r>
              <a:rPr lang="en-US" sz="2000" dirty="0">
                <a:highlight>
                  <a:srgbClr val="FFFF00"/>
                </a:highlight>
                <a:latin typeface="Segoe UI" panose="020B0502040204020203" pitchFamily="34" charset="0"/>
                <a:cs typeface="Segoe UI" panose="020B0502040204020203" pitchFamily="34" charset="0"/>
              </a:rPr>
              <a:t>3</a:t>
            </a:r>
            <a:r>
              <a:rPr lang="en-US" sz="2000" dirty="0">
                <a:latin typeface="Segoe UI" panose="020B0502040204020203" pitchFamily="34" charset="0"/>
                <a:cs typeface="Segoe UI" panose="020B0502040204020203" pitchFamily="34" charset="0"/>
              </a:rPr>
              <a:t>, we can </a:t>
            </a:r>
            <a:r>
              <a:rPr lang="en-US" sz="2000" dirty="0">
                <a:highlight>
                  <a:srgbClr val="00FF00"/>
                </a:highlight>
                <a:latin typeface="Segoe UI" panose="020B0502040204020203" pitchFamily="34" charset="0"/>
                <a:cs typeface="Segoe UI" panose="020B0502040204020203" pitchFamily="34" charset="0"/>
              </a:rPr>
              <a:t>set the limit </a:t>
            </a:r>
            <a:r>
              <a:rPr lang="en-US" sz="2000" dirty="0">
                <a:latin typeface="Segoe UI" panose="020B0502040204020203" pitchFamily="34" charset="0"/>
                <a:cs typeface="Segoe UI" panose="020B0502040204020203" pitchFamily="34" charset="0"/>
              </a:rPr>
              <a:t>to the depth for this example it is set as </a:t>
            </a:r>
            <a:r>
              <a:rPr lang="en-US" sz="2000" dirty="0">
                <a:highlight>
                  <a:srgbClr val="FFFF00"/>
                </a:highlight>
                <a:latin typeface="Segoe UI" panose="020B0502040204020203" pitchFamily="34" charset="0"/>
                <a:cs typeface="Segoe UI" panose="020B0502040204020203" pitchFamily="34" charset="0"/>
              </a:rPr>
              <a:t>l = 2</a:t>
            </a:r>
            <a:r>
              <a:rPr lang="en-US" sz="2000" dirty="0">
                <a:latin typeface="Segoe UI" panose="020B0502040204020203" pitchFamily="34" charset="0"/>
                <a:cs typeface="Segoe UI" panose="020B0502040204020203" pitchFamily="34" charset="0"/>
              </a:rPr>
              <a:t>.</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The DFS can be preformed considering the </a:t>
            </a:r>
            <a:r>
              <a:rPr lang="en-US" sz="2000" dirty="0">
                <a:highlight>
                  <a:srgbClr val="FFFF00"/>
                </a:highlight>
                <a:latin typeface="Segoe UI" panose="020B0502040204020203" pitchFamily="34" charset="0"/>
                <a:cs typeface="Segoe UI" panose="020B0502040204020203" pitchFamily="34" charset="0"/>
              </a:rPr>
              <a:t>depth</a:t>
            </a:r>
            <a:r>
              <a:rPr lang="en-US" sz="2000" dirty="0">
                <a:latin typeface="Segoe UI" panose="020B0502040204020203" pitchFamily="34" charset="0"/>
                <a:cs typeface="Segoe UI" panose="020B0502040204020203" pitchFamily="34" charset="0"/>
              </a:rPr>
              <a:t> of tree as </a:t>
            </a:r>
            <a:r>
              <a:rPr lang="en-US" sz="2000" dirty="0">
                <a:highlight>
                  <a:srgbClr val="FFFF00"/>
                </a:highlight>
                <a:latin typeface="Segoe UI" panose="020B0502040204020203" pitchFamily="34" charset="0"/>
                <a:cs typeface="Segoe UI" panose="020B0502040204020203" pitchFamily="34" charset="0"/>
              </a:rPr>
              <a:t>2</a:t>
            </a:r>
          </a:p>
        </p:txBody>
      </p:sp>
      <p:pic>
        <p:nvPicPr>
          <p:cNvPr id="5" name="Picture 4">
            <a:extLst>
              <a:ext uri="{FF2B5EF4-FFF2-40B4-BE49-F238E27FC236}">
                <a16:creationId xmlns:a16="http://schemas.microsoft.com/office/drawing/2014/main" id="{B6D59CCD-DC41-4114-8EA0-11BBBC17081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75372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3. Depth-Limited Search</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914401"/>
            <a:ext cx="7981950" cy="5426073"/>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A depth-limited search algorithm is similar to depth-first search with a </a:t>
            </a:r>
            <a:r>
              <a:rPr lang="en-US" sz="2000" dirty="0">
                <a:highlight>
                  <a:srgbClr val="FFFF00"/>
                </a:highlight>
                <a:latin typeface="Segoe UI" panose="020B0502040204020203" pitchFamily="34" charset="0"/>
                <a:ea typeface="Verdana" pitchFamily="34" charset="0"/>
                <a:cs typeface="Segoe UI" panose="020B0502040204020203" pitchFamily="34" charset="0"/>
              </a:rPr>
              <a:t>predetermined</a:t>
            </a:r>
            <a:r>
              <a:rPr lang="en-US" sz="2000" dirty="0">
                <a:latin typeface="Segoe UI" panose="020B0502040204020203" pitchFamily="34" charset="0"/>
                <a:ea typeface="Verdana" pitchFamily="34" charset="0"/>
                <a:cs typeface="Segoe UI" panose="020B0502040204020203" pitchFamily="34" charset="0"/>
              </a:rPr>
              <a:t> limit.  </a:t>
            </a:r>
          </a:p>
          <a:p>
            <a:r>
              <a:rPr lang="en-US" sz="2000" dirty="0">
                <a:latin typeface="Segoe UI" panose="020B0502040204020203" pitchFamily="34" charset="0"/>
                <a:ea typeface="Verdana" pitchFamily="34" charset="0"/>
                <a:cs typeface="Segoe UI" panose="020B0502040204020203" pitchFamily="34" charset="0"/>
              </a:rPr>
              <a:t>Depth-limited search can be </a:t>
            </a:r>
            <a:r>
              <a:rPr lang="en-US" sz="2000" dirty="0">
                <a:highlight>
                  <a:srgbClr val="FFFF00"/>
                </a:highlight>
                <a:latin typeface="Segoe UI" panose="020B0502040204020203" pitchFamily="34" charset="0"/>
                <a:ea typeface="Verdana" pitchFamily="34" charset="0"/>
                <a:cs typeface="Segoe UI" panose="020B0502040204020203" pitchFamily="34" charset="0"/>
              </a:rPr>
              <a:t>terminated</a:t>
            </a:r>
            <a:r>
              <a:rPr lang="en-US" sz="2000" dirty="0">
                <a:latin typeface="Segoe UI" panose="020B0502040204020203" pitchFamily="34" charset="0"/>
                <a:ea typeface="Verdana" pitchFamily="34" charset="0"/>
                <a:cs typeface="Segoe UI" panose="020B0502040204020203" pitchFamily="34" charset="0"/>
              </a:rPr>
              <a:t> with two Conditions of failure:</a:t>
            </a:r>
          </a:p>
          <a:p>
            <a:pPr lvl="1"/>
            <a:r>
              <a:rPr lang="en-US" sz="2000" u="sng" dirty="0">
                <a:latin typeface="Segoe UI" panose="020B0502040204020203" pitchFamily="34" charset="0"/>
                <a:ea typeface="Verdana" pitchFamily="34" charset="0"/>
                <a:cs typeface="Segoe UI" panose="020B0502040204020203" pitchFamily="34" charset="0"/>
              </a:rPr>
              <a:t>Standard failure value</a:t>
            </a:r>
            <a:r>
              <a:rPr lang="en-US" sz="2000" dirty="0">
                <a:latin typeface="Segoe UI" panose="020B0502040204020203" pitchFamily="34" charset="0"/>
                <a:ea typeface="Verdana" pitchFamily="34" charset="0"/>
                <a:cs typeface="Segoe UI" panose="020B0502040204020203" pitchFamily="34" charset="0"/>
              </a:rPr>
              <a:t>: It indicates that problem </a:t>
            </a:r>
            <a:r>
              <a:rPr lang="en-US" sz="2000" dirty="0">
                <a:highlight>
                  <a:srgbClr val="00FF00"/>
                </a:highlight>
                <a:latin typeface="Segoe UI" panose="020B0502040204020203" pitchFamily="34" charset="0"/>
                <a:ea typeface="Verdana" pitchFamily="34" charset="0"/>
                <a:cs typeface="Segoe UI" panose="020B0502040204020203" pitchFamily="34" charset="0"/>
              </a:rPr>
              <a:t>does not have any solution</a:t>
            </a:r>
            <a:r>
              <a:rPr lang="en-US" sz="2000" dirty="0">
                <a:latin typeface="Segoe UI" panose="020B0502040204020203" pitchFamily="34" charset="0"/>
                <a:ea typeface="Verdana" pitchFamily="34" charset="0"/>
                <a:cs typeface="Segoe UI" panose="020B0502040204020203" pitchFamily="34" charset="0"/>
              </a:rPr>
              <a:t>.</a:t>
            </a:r>
          </a:p>
          <a:p>
            <a:pPr lvl="1"/>
            <a:r>
              <a:rPr lang="en-US" sz="2000" u="sng" dirty="0">
                <a:latin typeface="Segoe UI" panose="020B0502040204020203" pitchFamily="34" charset="0"/>
                <a:ea typeface="Verdana" pitchFamily="34" charset="0"/>
                <a:cs typeface="Segoe UI" panose="020B0502040204020203" pitchFamily="34" charset="0"/>
              </a:rPr>
              <a:t>Cutoff failure value</a:t>
            </a:r>
            <a:r>
              <a:rPr lang="en-US" sz="2000" dirty="0">
                <a:latin typeface="Segoe UI" panose="020B0502040204020203" pitchFamily="34" charset="0"/>
                <a:ea typeface="Verdana" pitchFamily="34" charset="0"/>
                <a:cs typeface="Segoe UI" panose="020B0502040204020203" pitchFamily="34" charset="0"/>
              </a:rPr>
              <a:t>: It defines no solution for the problem within a </a:t>
            </a:r>
            <a:r>
              <a:rPr lang="en-US" sz="2000" dirty="0">
                <a:highlight>
                  <a:srgbClr val="00FF00"/>
                </a:highlight>
                <a:latin typeface="Segoe UI" panose="020B0502040204020203" pitchFamily="34" charset="0"/>
                <a:ea typeface="Verdana" pitchFamily="34" charset="0"/>
                <a:cs typeface="Segoe UI" panose="020B0502040204020203" pitchFamily="34" charset="0"/>
              </a:rPr>
              <a:t>given depth limit.</a:t>
            </a:r>
            <a:endParaRPr lang="en-US" sz="1600" dirty="0">
              <a:highlight>
                <a:srgbClr val="00FF00"/>
              </a:highlight>
              <a:latin typeface="Segoe UI" panose="020B0502040204020203" pitchFamily="34" charset="0"/>
              <a:ea typeface="Verdana" pitchFamily="34" charset="0"/>
              <a:cs typeface="Segoe UI" panose="020B0502040204020203" pitchFamily="34" charset="0"/>
            </a:endParaRPr>
          </a:p>
          <a:p>
            <a:pPr>
              <a:buNone/>
            </a:pPr>
            <a:r>
              <a:rPr lang="en-US" sz="1500" b="1" dirty="0">
                <a:latin typeface="Segoe UI" panose="020B0502040204020203" pitchFamily="34" charset="0"/>
                <a:ea typeface="Verdana" pitchFamily="34" charset="0"/>
                <a:cs typeface="Segoe UI" panose="020B0502040204020203" pitchFamily="34" charset="0"/>
              </a:rPr>
              <a:t> </a:t>
            </a:r>
            <a:r>
              <a:rPr lang="en-US" sz="2000" b="1" dirty="0">
                <a:latin typeface="Segoe UI" panose="020B0502040204020203" pitchFamily="34" charset="0"/>
                <a:ea typeface="Verdana" pitchFamily="34" charset="0"/>
                <a:cs typeface="Segoe UI" panose="020B0502040204020203" pitchFamily="34" charset="0"/>
              </a:rPr>
              <a:t>Advantages:</a:t>
            </a:r>
            <a:endParaRPr lang="en-US" sz="2000" dirty="0">
              <a:latin typeface="Segoe UI" panose="020B0502040204020203" pitchFamily="34" charset="0"/>
              <a:ea typeface="Verdana" pitchFamily="34" charset="0"/>
              <a:cs typeface="Segoe UI" panose="020B0502040204020203" pitchFamily="34" charset="0"/>
            </a:endParaRPr>
          </a:p>
          <a:p>
            <a:r>
              <a:rPr lang="en-US" sz="2000" dirty="0">
                <a:latin typeface="Segoe UI" panose="020B0502040204020203" pitchFamily="34" charset="0"/>
                <a:ea typeface="Verdana" pitchFamily="34" charset="0"/>
                <a:cs typeface="Segoe UI" panose="020B0502040204020203" pitchFamily="34" charset="0"/>
              </a:rPr>
              <a:t>Depth-limited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Memory efficient</a:t>
            </a:r>
            <a:r>
              <a:rPr lang="en-US" sz="2000" dirty="0">
                <a:latin typeface="Segoe UI" panose="020B0502040204020203" pitchFamily="34" charset="0"/>
                <a:ea typeface="Verdana" pitchFamily="34" charset="0"/>
                <a:cs typeface="Segoe UI" panose="020B0502040204020203" pitchFamily="34" charset="0"/>
              </a:rPr>
              <a:t>.</a:t>
            </a: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latin typeface="Segoe UI" panose="020B0502040204020203" pitchFamily="34" charset="0"/>
                <a:ea typeface="Verdana" pitchFamily="34" charset="0"/>
                <a:cs typeface="Segoe UI" panose="020B0502040204020203" pitchFamily="34" charset="0"/>
              </a:rPr>
              <a:t>Depth-limited search also has a disadvantage of </a:t>
            </a:r>
            <a:r>
              <a:rPr lang="en-US" sz="2000" dirty="0">
                <a:highlight>
                  <a:srgbClr val="00FFFF"/>
                </a:highlight>
                <a:latin typeface="Segoe UI" panose="020B0502040204020203" pitchFamily="34" charset="0"/>
                <a:ea typeface="Verdana" pitchFamily="34" charset="0"/>
                <a:cs typeface="Segoe UI" panose="020B0502040204020203" pitchFamily="34" charset="0"/>
              </a:rPr>
              <a:t>incompleteness</a:t>
            </a:r>
            <a:r>
              <a:rPr lang="en-US" sz="2000" dirty="0">
                <a:latin typeface="Segoe UI" panose="020B0502040204020203" pitchFamily="34" charset="0"/>
                <a:ea typeface="Verdana" pitchFamily="34" charset="0"/>
                <a:cs typeface="Segoe UI" panose="020B0502040204020203" pitchFamily="34" charset="0"/>
              </a:rPr>
              <a:t>.</a:t>
            </a:r>
          </a:p>
          <a:p>
            <a:pPr lvl="0"/>
            <a:r>
              <a:rPr lang="en-US" sz="2000" dirty="0">
                <a:latin typeface="Segoe UI" panose="020B0502040204020203" pitchFamily="34" charset="0"/>
                <a:ea typeface="Verdana" pitchFamily="34" charset="0"/>
                <a:cs typeface="Segoe UI" panose="020B0502040204020203" pitchFamily="34" charset="0"/>
              </a:rPr>
              <a:t>It may </a:t>
            </a:r>
            <a:r>
              <a:rPr lang="en-US" sz="2000" dirty="0">
                <a:highlight>
                  <a:srgbClr val="00FFFF"/>
                </a:highlight>
                <a:latin typeface="Segoe UI" panose="020B0502040204020203" pitchFamily="34" charset="0"/>
                <a:ea typeface="Verdana" pitchFamily="34" charset="0"/>
                <a:cs typeface="Segoe UI" panose="020B0502040204020203" pitchFamily="34" charset="0"/>
              </a:rPr>
              <a:t>not be optimal </a:t>
            </a:r>
            <a:r>
              <a:rPr lang="en-US" sz="2000" dirty="0">
                <a:latin typeface="Segoe UI" panose="020B0502040204020203" pitchFamily="34" charset="0"/>
                <a:ea typeface="Verdana" pitchFamily="34" charset="0"/>
                <a:cs typeface="Segoe UI" panose="020B0502040204020203" pitchFamily="34" charset="0"/>
              </a:rPr>
              <a:t>if the problem has </a:t>
            </a:r>
            <a:r>
              <a:rPr lang="en-US" sz="2000" dirty="0">
                <a:highlight>
                  <a:srgbClr val="00FFFF"/>
                </a:highlight>
                <a:latin typeface="Segoe UI" panose="020B0502040204020203" pitchFamily="34" charset="0"/>
                <a:ea typeface="Verdana" pitchFamily="34" charset="0"/>
                <a:cs typeface="Segoe UI" panose="020B0502040204020203" pitchFamily="34" charset="0"/>
              </a:rPr>
              <a:t>more than one </a:t>
            </a:r>
            <a:r>
              <a:rPr lang="en-US" sz="2000" dirty="0">
                <a:latin typeface="Segoe UI" panose="020B0502040204020203" pitchFamily="34" charset="0"/>
                <a:ea typeface="Verdana" pitchFamily="34" charset="0"/>
                <a:cs typeface="Segoe UI" panose="020B0502040204020203" pitchFamily="34" charset="0"/>
              </a:rPr>
              <a:t>solution.</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5BCA179-D995-4E27-9F1E-03EB55A1AD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398" y="950916"/>
            <a:ext cx="7856220" cy="4090851"/>
          </a:xfrm>
        </p:spPr>
        <p:txBody>
          <a:bodyPr>
            <a:normAutofit/>
          </a:bodyPr>
          <a:lstStyle/>
          <a:p>
            <a:r>
              <a:rPr lang="en-US" sz="2000" b="1" dirty="0">
                <a:latin typeface="Segoe UI" panose="020B0502040204020203" pitchFamily="34" charset="0"/>
                <a:ea typeface="Verdana" pitchFamily="34" charset="0"/>
                <a:cs typeface="Segoe UI" panose="020B0502040204020203" pitchFamily="34" charset="0"/>
              </a:rPr>
              <a:t>Completeness: </a:t>
            </a:r>
            <a:r>
              <a:rPr lang="en-US" sz="2000" dirty="0">
                <a:latin typeface="Segoe UI" panose="020B0502040204020203" pitchFamily="34" charset="0"/>
                <a:ea typeface="Verdana" pitchFamily="34" charset="0"/>
                <a:cs typeface="Segoe UI" panose="020B0502040204020203" pitchFamily="34" charset="0"/>
              </a:rPr>
              <a:t>DLS search algorithm is </a:t>
            </a:r>
            <a:r>
              <a:rPr lang="en-US" sz="2000" dirty="0">
                <a:highlight>
                  <a:srgbClr val="FFFF00"/>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if the solution is </a:t>
            </a:r>
            <a:r>
              <a:rPr lang="en-US" sz="2000" dirty="0">
                <a:highlight>
                  <a:srgbClr val="FFFF00"/>
                </a:highlight>
                <a:latin typeface="Segoe UI" panose="020B0502040204020203" pitchFamily="34" charset="0"/>
                <a:ea typeface="Verdana" pitchFamily="34" charset="0"/>
                <a:cs typeface="Segoe UI" panose="020B0502040204020203" pitchFamily="34" charset="0"/>
              </a:rPr>
              <a:t>above</a:t>
            </a:r>
            <a:r>
              <a:rPr lang="en-US" sz="2000" dirty="0">
                <a:latin typeface="Segoe UI" panose="020B0502040204020203" pitchFamily="34" charset="0"/>
                <a:ea typeface="Verdana" pitchFamily="34" charset="0"/>
                <a:cs typeface="Segoe UI" panose="020B0502040204020203" pitchFamily="34" charset="0"/>
              </a:rPr>
              <a:t> the depth-limit </a:t>
            </a:r>
            <a:r>
              <a:rPr lang="en-US" sz="2000" b="1" dirty="0">
                <a:highlight>
                  <a:srgbClr val="00FF00"/>
                </a:highlight>
                <a:latin typeface="Segoe UI" panose="020B0502040204020203" pitchFamily="34" charset="0"/>
                <a:ea typeface="Verdana" pitchFamily="34" charset="0"/>
                <a:cs typeface="Segoe UI" panose="020B0502040204020203" pitchFamily="34" charset="0"/>
              </a:rPr>
              <a:t>(ℓ)</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Time Complexity:</a:t>
            </a:r>
            <a:r>
              <a:rPr lang="en-US" sz="2000" dirty="0">
                <a:latin typeface="Segoe UI" panose="020B0502040204020203" pitchFamily="34" charset="0"/>
                <a:ea typeface="Verdana" pitchFamily="34" charset="0"/>
                <a:cs typeface="Segoe UI" panose="020B0502040204020203" pitchFamily="34" charset="0"/>
              </a:rPr>
              <a:t> Time complexity of DLS algorithm is </a:t>
            </a:r>
            <a:r>
              <a:rPr lang="en-US" sz="2000" b="1" dirty="0">
                <a:highlight>
                  <a:srgbClr val="00FF00"/>
                </a:highlight>
                <a:latin typeface="Segoe UI" panose="020B0502040204020203" pitchFamily="34" charset="0"/>
                <a:ea typeface="Verdana" pitchFamily="34" charset="0"/>
                <a:cs typeface="Segoe UI" panose="020B0502040204020203" pitchFamily="34" charset="0"/>
              </a:rPr>
              <a:t>O(b</a:t>
            </a:r>
            <a:r>
              <a:rPr lang="en-US" sz="2000" b="1" baseline="30000" dirty="0">
                <a:highlight>
                  <a:srgbClr val="00FF00"/>
                </a:highlight>
                <a:latin typeface="Segoe UI" panose="020B0502040204020203" pitchFamily="34" charset="0"/>
                <a:ea typeface="Verdana" pitchFamily="34" charset="0"/>
                <a:cs typeface="Segoe UI" panose="020B0502040204020203" pitchFamily="34" charset="0"/>
              </a:rPr>
              <a:t>ℓ</a:t>
            </a:r>
            <a:r>
              <a:rPr lang="en-US" sz="2000" b="1" dirty="0">
                <a:highlight>
                  <a:srgbClr val="00FF00"/>
                </a:highlight>
                <a:latin typeface="Segoe UI" panose="020B0502040204020203" pitchFamily="34" charset="0"/>
                <a:ea typeface="Verdana" pitchFamily="34" charset="0"/>
                <a:cs typeface="Segoe UI" panose="020B0502040204020203" pitchFamily="34" charset="0"/>
              </a:rPr>
              <a:t>)</a:t>
            </a:r>
            <a:r>
              <a:rPr lang="en-US" sz="2000" dirty="0">
                <a:highlight>
                  <a:srgbClr val="00FF00"/>
                </a:highlight>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Space Complexity:</a:t>
            </a:r>
            <a:r>
              <a:rPr lang="en-US" sz="2000" dirty="0">
                <a:latin typeface="Segoe UI" panose="020B0502040204020203" pitchFamily="34" charset="0"/>
                <a:ea typeface="Verdana" pitchFamily="34" charset="0"/>
                <a:cs typeface="Segoe UI" panose="020B0502040204020203" pitchFamily="34" charset="0"/>
              </a:rPr>
              <a:t> Space complexity of DLS algorithm is </a:t>
            </a:r>
            <a:r>
              <a:rPr lang="en-US" sz="2000" b="1" dirty="0">
                <a:highlight>
                  <a:srgbClr val="00FF00"/>
                </a:highlight>
                <a:latin typeface="Segoe UI" panose="020B0502040204020203" pitchFamily="34" charset="0"/>
                <a:ea typeface="Verdana" pitchFamily="34" charset="0"/>
                <a:cs typeface="Segoe UI" panose="020B0502040204020203" pitchFamily="34" charset="0"/>
              </a:rPr>
              <a:t>O(b×ℓ)</a:t>
            </a:r>
            <a:r>
              <a:rPr lang="en-US" sz="2000" dirty="0">
                <a:highlight>
                  <a:srgbClr val="00FF00"/>
                </a:highlight>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Depth-limited search can be viewed as a special case of DFS, and it is also not optimal even if </a:t>
            </a:r>
            <a:r>
              <a:rPr lang="en-US" sz="2000" dirty="0">
                <a:highlight>
                  <a:srgbClr val="00FF00"/>
                </a:highlight>
                <a:latin typeface="Segoe UI" panose="020B0502040204020203" pitchFamily="34" charset="0"/>
                <a:ea typeface="Verdana" pitchFamily="34" charset="0"/>
                <a:cs typeface="Segoe UI" panose="020B0502040204020203" pitchFamily="34" charset="0"/>
              </a:rPr>
              <a:t>ℓ&gt;d.</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p:txBody>
      </p:sp>
      <p:sp>
        <p:nvSpPr>
          <p:cNvPr id="7" name="Title 6">
            <a:extLst>
              <a:ext uri="{FF2B5EF4-FFF2-40B4-BE49-F238E27FC236}">
                <a16:creationId xmlns:a16="http://schemas.microsoft.com/office/drawing/2014/main" id="{B2331F9C-9485-46DB-B167-190EC42318A1}"/>
              </a:ext>
            </a:extLst>
          </p:cNvPr>
          <p:cNvSpPr>
            <a:spLocks noGrp="1"/>
          </p:cNvSpPr>
          <p:nvPr>
            <p:ph type="title"/>
          </p:nvPr>
        </p:nvSpPr>
        <p:spPr>
          <a:xfrm>
            <a:off x="643890" y="280012"/>
            <a:ext cx="7448550" cy="535531"/>
          </a:xfrm>
          <a:prstGeom prst="rect">
            <a:avLst/>
          </a:prstGeom>
        </p:spPr>
        <p:txBody>
          <a:bodyPr wrap="square">
            <a:spAutoFit/>
          </a:bodyPr>
          <a:lstStyle/>
          <a:p>
            <a:r>
              <a:rPr lang="en-US" sz="100" dirty="0">
                <a:solidFill>
                  <a:schemeClr val="bg1"/>
                </a:solidFill>
                <a:latin typeface="Segoe UI" panose="020B0502040204020203" pitchFamily="34" charset="0"/>
                <a:cs typeface="Segoe UI" panose="020B0502040204020203" pitchFamily="34" charset="0"/>
              </a:rPr>
              <a:t>.</a:t>
            </a:r>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DLS</a:t>
            </a:r>
            <a:endParaRPr lang="en-US"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65928F3E-E808-4E74-8174-DBC2CC5815A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6CB9669-7784-4296-B1F7-49A01BF25B02}"/>
              </a:ext>
            </a:extLst>
          </p:cNvPr>
          <p:cNvSpPr/>
          <p:nvPr/>
        </p:nvSpPr>
        <p:spPr>
          <a:xfrm>
            <a:off x="2895600" y="3670663"/>
            <a:ext cx="609600" cy="60960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221071"/>
            <a:ext cx="7886700" cy="639989"/>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4. Uniform-cost Search Algorithm:</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4" name="Content Placeholder 3" descr="Uninformed Search Algorithm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300" y="1196340"/>
            <a:ext cx="4800600" cy="4800600"/>
          </a:xfrm>
          <a:prstGeom prst="rect">
            <a:avLst/>
          </a:prstGeom>
          <a:noFill/>
          <a:ln>
            <a:noFill/>
          </a:ln>
        </p:spPr>
      </p:pic>
      <p:graphicFrame>
        <p:nvGraphicFramePr>
          <p:cNvPr id="6" name="Table 6">
            <a:extLst>
              <a:ext uri="{FF2B5EF4-FFF2-40B4-BE49-F238E27FC236}">
                <a16:creationId xmlns:a16="http://schemas.microsoft.com/office/drawing/2014/main" id="{FF9594D8-5764-4C64-8185-CBFAE2BA8335}"/>
              </a:ext>
            </a:extLst>
          </p:cNvPr>
          <p:cNvGraphicFramePr>
            <a:graphicFrameLocks noGrp="1"/>
          </p:cNvGraphicFramePr>
          <p:nvPr/>
        </p:nvGraphicFramePr>
        <p:xfrm>
          <a:off x="5486400" y="1371600"/>
          <a:ext cx="3352800" cy="4450080"/>
        </p:xfrm>
        <a:graphic>
          <a:graphicData uri="http://schemas.openxmlformats.org/drawingml/2006/table">
            <a:tbl>
              <a:tblPr firstRow="1" bandRow="1">
                <a:tableStyleId>{5C22544A-7EE6-4342-B048-85BDC9FD1C3A}</a:tableStyleId>
              </a:tblPr>
              <a:tblGrid>
                <a:gridCol w="708005">
                  <a:extLst>
                    <a:ext uri="{9D8B030D-6E8A-4147-A177-3AD203B41FA5}">
                      <a16:colId xmlns:a16="http://schemas.microsoft.com/office/drawing/2014/main" val="3640253455"/>
                    </a:ext>
                  </a:extLst>
                </a:gridCol>
                <a:gridCol w="2644795">
                  <a:extLst>
                    <a:ext uri="{9D8B030D-6E8A-4147-A177-3AD203B41FA5}">
                      <a16:colId xmlns:a16="http://schemas.microsoft.com/office/drawing/2014/main" val="4147371561"/>
                    </a:ext>
                  </a:extLst>
                </a:gridCol>
              </a:tblGrid>
              <a:tr h="370840">
                <a:tc>
                  <a:txBody>
                    <a:bodyPr/>
                    <a:lstStyle/>
                    <a:p>
                      <a:endParaRPr lang="en-US" sz="160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Segoe UI" panose="020B0502040204020203" pitchFamily="34" charset="0"/>
                          <a:cs typeface="Segoe UI" panose="020B0502040204020203" pitchFamily="34" charset="0"/>
                        </a:rPr>
                        <a:t>S = Initial State and G = Goal State, Start with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058518916"/>
                  </a:ext>
                </a:extLst>
              </a:tr>
              <a:tr h="370840">
                <a:tc>
                  <a:txBody>
                    <a:bodyPr/>
                    <a:lstStyle/>
                    <a:p>
                      <a:r>
                        <a:rPr lang="en-US" sz="1600" dirty="0">
                          <a:latin typeface="Segoe UI" panose="020B0502040204020203" pitchFamily="34" charset="0"/>
                          <a:cs typeface="Segoe UI" panose="020B0502040204020203" pitchFamily="34" charset="0"/>
                        </a:rPr>
                        <a:t>Step1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 = 1 and SB = 4, so choose SA and explore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6977260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SAC = 4 and SAD = 3, so choose SAD and explore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8236029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SADF = 7 and SADG = 6, so choose SADG and Explore G, </a:t>
                      </a:r>
                      <a:r>
                        <a:rPr lang="en-US" sz="1600" dirty="0">
                          <a:highlight>
                            <a:srgbClr val="FFFF00"/>
                          </a:highlight>
                          <a:latin typeface="Segoe UI" panose="020B0502040204020203" pitchFamily="34" charset="0"/>
                          <a:cs typeface="Segoe UI" panose="020B0502040204020203" pitchFamily="34" charset="0"/>
                        </a:rPr>
                        <a:t>which is a Goal</a:t>
                      </a:r>
                      <a:r>
                        <a:rPr lang="en-US" sz="1600" dirty="0">
                          <a:latin typeface="Segoe UI" panose="020B0502040204020203" pitchFamily="34" charset="0"/>
                          <a:cs typeface="Segoe UI" panose="020B0502040204020203"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7840451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cs typeface="Segoe UI" panose="020B0502040204020203" pitchFamily="34" charset="0"/>
                        </a:rPr>
                        <a:t>Step4</a:t>
                      </a:r>
                    </a:p>
                    <a:p>
                      <a:endParaRPr lang="en-US" sz="1600"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latin typeface="Segoe UI" panose="020B0502040204020203" pitchFamily="34" charset="0"/>
                          <a:cs typeface="Segoe UI" panose="020B0502040204020203" pitchFamily="34" charset="0"/>
                        </a:rPr>
                        <a:t>Terminates the search and returns Solution Path SADG with cost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706229791"/>
                  </a:ext>
                </a:extLst>
              </a:tr>
              <a:tr h="370840">
                <a:tc>
                  <a:txBody>
                    <a:bodyPr/>
                    <a:lstStyle/>
                    <a:p>
                      <a:r>
                        <a:rPr lang="en-US" sz="1600" dirty="0">
                          <a:latin typeface="Segoe UI" panose="020B0502040204020203" pitchFamily="34" charset="0"/>
                          <a:cs typeface="Segoe UI" panose="020B0502040204020203" pitchFamily="34" charset="0"/>
                        </a:rPr>
                        <a:t>Note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600" dirty="0">
                          <a:highlight>
                            <a:srgbClr val="FFFF00"/>
                          </a:highlight>
                          <a:latin typeface="Segoe UI" panose="020B0502040204020203" pitchFamily="34" charset="0"/>
                          <a:cs typeface="Segoe UI" panose="020B0502040204020203" pitchFamily="34" charset="0"/>
                        </a:rPr>
                        <a:t>Three possible Solutions</a:t>
                      </a:r>
                      <a:r>
                        <a:rPr lang="en-US" sz="1600" dirty="0">
                          <a:latin typeface="Segoe UI" panose="020B0502040204020203" pitchFamily="34" charset="0"/>
                          <a:cs typeface="Segoe UI" panose="020B0502040204020203" pitchFamily="34" charset="0"/>
                        </a:rPr>
                        <a:t>:</a:t>
                      </a:r>
                    </a:p>
                    <a:p>
                      <a:r>
                        <a:rPr lang="en-US" sz="1600" dirty="0">
                          <a:latin typeface="Segoe UI" panose="020B0502040204020203" pitchFamily="34" charset="0"/>
                          <a:cs typeface="Segoe UI" panose="020B0502040204020203" pitchFamily="34" charset="0"/>
                        </a:rPr>
                        <a:t>SBG with cost = 9</a:t>
                      </a:r>
                    </a:p>
                    <a:p>
                      <a:r>
                        <a:rPr lang="en-US" sz="1600" dirty="0">
                          <a:latin typeface="Segoe UI" panose="020B0502040204020203" pitchFamily="34" charset="0"/>
                          <a:cs typeface="Segoe UI" panose="020B0502040204020203" pitchFamily="34" charset="0"/>
                        </a:rPr>
                        <a:t>SACEG with cost = 14</a:t>
                      </a:r>
                    </a:p>
                    <a:p>
                      <a:r>
                        <a:rPr lang="en-US" sz="1600" dirty="0">
                          <a:highlight>
                            <a:srgbClr val="FF00FF"/>
                          </a:highlight>
                          <a:latin typeface="Segoe UI" panose="020B0502040204020203" pitchFamily="34" charset="0"/>
                          <a:cs typeface="Segoe UI" panose="020B0502040204020203" pitchFamily="34" charset="0"/>
                        </a:rPr>
                        <a:t>SADG with cost =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224607412"/>
                  </a:ext>
                </a:extLst>
              </a:tr>
            </a:tbl>
          </a:graphicData>
        </a:graphic>
      </p:graphicFrame>
      <p:pic>
        <p:nvPicPr>
          <p:cNvPr id="8" name="Picture 7">
            <a:extLst>
              <a:ext uri="{FF2B5EF4-FFF2-40B4-BE49-F238E27FC236}">
                <a16:creationId xmlns:a16="http://schemas.microsoft.com/office/drawing/2014/main" id="{773D143E-BF5C-4139-B78A-20FFF6F583E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653783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FD55-9E66-4A73-9336-63EFB5AC62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916D29-5415-45CC-94B8-7A8ACFE645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106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4. Uniform-cost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44167"/>
            <a:ext cx="8229600" cy="5440362"/>
          </a:xfrm>
        </p:spPr>
        <p:txBody>
          <a:bodyPr>
            <a:noAutofit/>
          </a:bodyPr>
          <a:lstStyle/>
          <a:p>
            <a:pPr algn="just"/>
            <a:r>
              <a:rPr lang="en-US" sz="2000" u="sng" dirty="0">
                <a:latin typeface="Segoe UI" panose="020B0502040204020203" pitchFamily="34" charset="0"/>
                <a:ea typeface="Verdana" pitchFamily="34" charset="0"/>
                <a:cs typeface="Segoe UI" panose="020B0502040204020203" pitchFamily="34" charset="0"/>
              </a:rPr>
              <a:t>Uniform-cost search </a:t>
            </a:r>
            <a:r>
              <a:rPr lang="en-US" sz="2000" dirty="0">
                <a:latin typeface="Segoe UI" panose="020B0502040204020203" pitchFamily="34" charset="0"/>
                <a:ea typeface="Verdana" pitchFamily="34" charset="0"/>
                <a:cs typeface="Segoe UI" panose="020B0502040204020203" pitchFamily="34" charset="0"/>
              </a:rPr>
              <a:t>is a searching algorithm used for traversing a </a:t>
            </a:r>
            <a:r>
              <a:rPr lang="en-US" sz="2000" dirty="0">
                <a:highlight>
                  <a:srgbClr val="FFFF00"/>
                </a:highlight>
                <a:latin typeface="Segoe UI" panose="020B0502040204020203" pitchFamily="34" charset="0"/>
                <a:ea typeface="Verdana" pitchFamily="34" charset="0"/>
                <a:cs typeface="Segoe UI" panose="020B0502040204020203" pitchFamily="34" charset="0"/>
              </a:rPr>
              <a:t>weighted</a:t>
            </a:r>
            <a:r>
              <a:rPr lang="en-US" sz="2000" dirty="0">
                <a:latin typeface="Segoe UI" panose="020B0502040204020203" pitchFamily="34" charset="0"/>
                <a:ea typeface="Verdana" pitchFamily="34" charset="0"/>
                <a:cs typeface="Segoe UI" panose="020B0502040204020203" pitchFamily="34" charset="0"/>
              </a:rPr>
              <a:t> tree or graph. </a:t>
            </a:r>
          </a:p>
          <a:p>
            <a:pPr algn="just"/>
            <a:r>
              <a:rPr lang="en-US" sz="2000" dirty="0">
                <a:latin typeface="Segoe UI" panose="020B0502040204020203" pitchFamily="34" charset="0"/>
                <a:ea typeface="Verdana" pitchFamily="34" charset="0"/>
                <a:cs typeface="Segoe UI" panose="020B0502040204020203" pitchFamily="34" charset="0"/>
              </a:rPr>
              <a:t>The </a:t>
            </a:r>
            <a:r>
              <a:rPr lang="en-US" sz="2000" dirty="0">
                <a:highlight>
                  <a:srgbClr val="FFFF00"/>
                </a:highlight>
                <a:latin typeface="Segoe UI" panose="020B0502040204020203" pitchFamily="34" charset="0"/>
                <a:ea typeface="Verdana" pitchFamily="34" charset="0"/>
                <a:cs typeface="Segoe UI" panose="020B0502040204020203" pitchFamily="34" charset="0"/>
              </a:rPr>
              <a:t>primary goal </a:t>
            </a:r>
            <a:r>
              <a:rPr lang="en-US" sz="2000" dirty="0">
                <a:latin typeface="Segoe UI" panose="020B0502040204020203" pitchFamily="34" charset="0"/>
                <a:ea typeface="Verdana" pitchFamily="34" charset="0"/>
                <a:cs typeface="Segoe UI" panose="020B0502040204020203" pitchFamily="34" charset="0"/>
              </a:rPr>
              <a:t>of the uniform-cost search is to find a path to the goal node which has the </a:t>
            </a:r>
            <a:r>
              <a:rPr lang="en-US" sz="2000" dirty="0">
                <a:highlight>
                  <a:srgbClr val="00FFFF"/>
                </a:highlight>
                <a:latin typeface="Segoe UI" panose="020B0502040204020203" pitchFamily="34" charset="0"/>
                <a:ea typeface="Verdana" pitchFamily="34" charset="0"/>
                <a:cs typeface="Segoe UI" panose="020B0502040204020203" pitchFamily="34" charset="0"/>
              </a:rPr>
              <a:t>lowest cumulative cost</a:t>
            </a:r>
            <a:r>
              <a:rPr lang="en-US" sz="2000" dirty="0">
                <a:latin typeface="Segoe UI" panose="020B0502040204020203" pitchFamily="34" charset="0"/>
                <a:ea typeface="Verdana" pitchFamily="34" charset="0"/>
                <a:cs typeface="Segoe UI" panose="020B0502040204020203" pitchFamily="34" charset="0"/>
              </a:rPr>
              <a:t>. </a:t>
            </a:r>
          </a:p>
          <a:p>
            <a:pPr algn="just"/>
            <a:r>
              <a:rPr lang="en-US" sz="2000" dirty="0">
                <a:latin typeface="Segoe UI" panose="020B0502040204020203" pitchFamily="34" charset="0"/>
                <a:ea typeface="Verdana" pitchFamily="34" charset="0"/>
                <a:cs typeface="Segoe UI" panose="020B0502040204020203" pitchFamily="34" charset="0"/>
              </a:rPr>
              <a:t>A uniform-cost search algorithm is implemented by the </a:t>
            </a:r>
            <a:r>
              <a:rPr lang="en-US" sz="2000" dirty="0">
                <a:highlight>
                  <a:srgbClr val="00FFFF"/>
                </a:highlight>
                <a:latin typeface="Segoe UI" panose="020B0502040204020203" pitchFamily="34" charset="0"/>
                <a:ea typeface="Verdana" pitchFamily="34" charset="0"/>
                <a:cs typeface="Segoe UI" panose="020B0502040204020203" pitchFamily="34" charset="0"/>
              </a:rPr>
              <a:t>priority queue</a:t>
            </a:r>
            <a:r>
              <a:rPr lang="en-US" sz="2000" dirty="0">
                <a:latin typeface="Segoe UI" panose="020B0502040204020203" pitchFamily="34" charset="0"/>
                <a:ea typeface="Verdana" pitchFamily="34" charset="0"/>
                <a:cs typeface="Segoe UI" panose="020B0502040204020203" pitchFamily="34" charset="0"/>
              </a:rPr>
              <a:t>. It gives </a:t>
            </a:r>
            <a:r>
              <a:rPr lang="en-US" sz="2000" dirty="0">
                <a:highlight>
                  <a:srgbClr val="FFFF00"/>
                </a:highlight>
                <a:latin typeface="Segoe UI" panose="020B0502040204020203" pitchFamily="34" charset="0"/>
                <a:ea typeface="Verdana" pitchFamily="34" charset="0"/>
                <a:cs typeface="Segoe UI" panose="020B0502040204020203" pitchFamily="34" charset="0"/>
              </a:rPr>
              <a:t>maximum priority </a:t>
            </a:r>
            <a:r>
              <a:rPr lang="en-US" sz="2000" dirty="0">
                <a:latin typeface="Segoe UI" panose="020B0502040204020203" pitchFamily="34" charset="0"/>
                <a:ea typeface="Verdana" pitchFamily="34" charset="0"/>
                <a:cs typeface="Segoe UI" panose="020B0502040204020203" pitchFamily="34" charset="0"/>
              </a:rPr>
              <a:t>to the </a:t>
            </a:r>
            <a:r>
              <a:rPr lang="en-US" sz="2000" dirty="0">
                <a:highlight>
                  <a:srgbClr val="00FFFF"/>
                </a:highlight>
                <a:latin typeface="Segoe UI" panose="020B0502040204020203" pitchFamily="34" charset="0"/>
                <a:ea typeface="Verdana" pitchFamily="34" charset="0"/>
                <a:cs typeface="Segoe UI" panose="020B0502040204020203" pitchFamily="34" charset="0"/>
              </a:rPr>
              <a:t>lowest cumulative cost</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b="1" dirty="0">
                <a:latin typeface="Segoe UI" panose="020B0502040204020203" pitchFamily="34" charset="0"/>
                <a:ea typeface="Verdana" pitchFamily="34" charset="0"/>
                <a:cs typeface="Segoe UI" panose="020B0502040204020203" pitchFamily="34" charset="0"/>
              </a:rPr>
              <a:t>Advantages:</a:t>
            </a:r>
            <a:endParaRPr lang="en-US" sz="2000" dirty="0">
              <a:latin typeface="Segoe UI" panose="020B0502040204020203" pitchFamily="34" charset="0"/>
              <a:ea typeface="Verdana" pitchFamily="34" charset="0"/>
              <a:cs typeface="Segoe UI" panose="020B0502040204020203" pitchFamily="34" charset="0"/>
            </a:endParaRPr>
          </a:p>
          <a:p>
            <a:pPr lvl="0" algn="just"/>
            <a:r>
              <a:rPr lang="en-US" sz="2000" dirty="0">
                <a:latin typeface="Segoe UI" panose="020B0502040204020203" pitchFamily="34" charset="0"/>
                <a:ea typeface="Verdana" pitchFamily="34" charset="0"/>
                <a:cs typeface="Segoe UI" panose="020B0502040204020203" pitchFamily="34" charset="0"/>
              </a:rPr>
              <a:t>Uniform cost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because at every state the path with the least cost is chosen.</a:t>
            </a: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lgn="just"/>
            <a:r>
              <a:rPr lang="en-US" sz="2000" dirty="0">
                <a:latin typeface="Segoe UI" panose="020B0502040204020203" pitchFamily="34" charset="0"/>
                <a:ea typeface="Verdana" pitchFamily="34" charset="0"/>
                <a:cs typeface="Segoe UI" panose="020B0502040204020203" pitchFamily="34" charset="0"/>
              </a:rPr>
              <a:t>It does not care about the number of steps involve in searching and only concerned about path cost. Due to which this algorithm may be stuck in an </a:t>
            </a:r>
            <a:r>
              <a:rPr lang="en-US" sz="2000" dirty="0">
                <a:highlight>
                  <a:srgbClr val="FFFF00"/>
                </a:highlight>
                <a:latin typeface="Segoe UI" panose="020B0502040204020203" pitchFamily="34" charset="0"/>
                <a:ea typeface="Verdana" pitchFamily="34" charset="0"/>
                <a:cs typeface="Segoe UI" panose="020B0502040204020203" pitchFamily="34" charset="0"/>
              </a:rPr>
              <a:t>infinite loop</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33F310E2-016C-472B-9AA2-1D933C2CAC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96971"/>
            <a:ext cx="7620000" cy="5121273"/>
          </a:xfrm>
        </p:spPr>
        <p:txBody>
          <a:bodyPr>
            <a:noAutofit/>
          </a:bodyPr>
          <a:lstStyle/>
          <a:p>
            <a:r>
              <a:rPr lang="en-US" sz="2000" b="1" dirty="0">
                <a:latin typeface="Segoe UI" panose="020B0502040204020203" pitchFamily="34" charset="0"/>
                <a:ea typeface="Verdana" pitchFamily="34" charset="0"/>
                <a:cs typeface="Segoe UI" panose="020B0502040204020203" pitchFamily="34" charset="0"/>
              </a:rPr>
              <a:t>Completeness: </a:t>
            </a:r>
            <a:r>
              <a:rPr lang="en-US" sz="2000" dirty="0">
                <a:latin typeface="Segoe UI" panose="020B0502040204020203" pitchFamily="34" charset="0"/>
                <a:ea typeface="Verdana" pitchFamily="34" charset="0"/>
                <a:cs typeface="Segoe UI" panose="020B0502040204020203" pitchFamily="34" charset="0"/>
              </a:rPr>
              <a:t>Uniform-cost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such as if there is a solution, UCS will find it.</a:t>
            </a:r>
          </a:p>
          <a:p>
            <a:r>
              <a:rPr lang="en-US" sz="2000" b="1" dirty="0">
                <a:latin typeface="Segoe UI" panose="020B0502040204020203" pitchFamily="34" charset="0"/>
                <a:ea typeface="Verdana" pitchFamily="34" charset="0"/>
                <a:cs typeface="Segoe UI" panose="020B0502040204020203" pitchFamily="34" charset="0"/>
              </a:rPr>
              <a:t>Time Complexity: </a:t>
            </a:r>
            <a:r>
              <a:rPr lang="en-US" sz="2000" dirty="0">
                <a:latin typeface="Segoe UI" panose="020B0502040204020203" pitchFamily="34" charset="0"/>
                <a:ea typeface="Verdana" pitchFamily="34" charset="0"/>
                <a:cs typeface="Segoe UI" panose="020B0502040204020203" pitchFamily="34" charset="0"/>
              </a:rPr>
              <a:t>Let </a:t>
            </a:r>
            <a:r>
              <a:rPr lang="en-US" sz="2000" dirty="0">
                <a:highlight>
                  <a:srgbClr val="FFFF00"/>
                </a:highlight>
                <a:latin typeface="Segoe UI" panose="020B0502040204020203" pitchFamily="34" charset="0"/>
                <a:ea typeface="Verdana" pitchFamily="34" charset="0"/>
                <a:cs typeface="Segoe UI" panose="020B0502040204020203" pitchFamily="34" charset="0"/>
              </a:rPr>
              <a:t>C*</a:t>
            </a:r>
            <a:r>
              <a:rPr lang="en-US" sz="2000" dirty="0">
                <a:latin typeface="Segoe UI" panose="020B0502040204020203" pitchFamily="34" charset="0"/>
                <a:ea typeface="Verdana" pitchFamily="34" charset="0"/>
                <a:cs typeface="Segoe UI" panose="020B0502040204020203" pitchFamily="34" charset="0"/>
              </a:rPr>
              <a:t> is  the </a:t>
            </a:r>
            <a:r>
              <a:rPr lang="en-US" sz="2000" dirty="0">
                <a:highlight>
                  <a:srgbClr val="00FFFF"/>
                </a:highlight>
                <a:latin typeface="Segoe UI" panose="020B0502040204020203" pitchFamily="34" charset="0"/>
                <a:ea typeface="Verdana" pitchFamily="34" charset="0"/>
                <a:cs typeface="Segoe UI" panose="020B0502040204020203" pitchFamily="34" charset="0"/>
              </a:rPr>
              <a:t>Cost</a:t>
            </a:r>
            <a:r>
              <a:rPr lang="en-US" sz="2000" dirty="0">
                <a:latin typeface="Segoe UI" panose="020B0502040204020203" pitchFamily="34" charset="0"/>
                <a:ea typeface="Verdana" pitchFamily="34" charset="0"/>
                <a:cs typeface="Segoe UI" panose="020B0502040204020203" pitchFamily="34" charset="0"/>
              </a:rPr>
              <a:t> of the optimal solution, and </a:t>
            </a:r>
            <a:r>
              <a:rPr lang="en-US" sz="2000" b="1" dirty="0">
                <a:highlight>
                  <a:srgbClr val="FFFF00"/>
                </a:highlight>
                <a:latin typeface="Segoe UI" panose="020B0502040204020203" pitchFamily="34" charset="0"/>
                <a:ea typeface="Verdana" pitchFamily="34" charset="0"/>
                <a:cs typeface="Segoe UI" panose="020B0502040204020203" pitchFamily="34" charset="0"/>
              </a:rPr>
              <a:t>ε</a:t>
            </a:r>
            <a:r>
              <a:rPr lang="en-US" sz="2000" dirty="0">
                <a:latin typeface="Segoe UI" panose="020B0502040204020203" pitchFamily="34" charset="0"/>
                <a:ea typeface="Verdana" pitchFamily="34" charset="0"/>
                <a:cs typeface="Segoe UI" panose="020B0502040204020203" pitchFamily="34" charset="0"/>
              </a:rPr>
              <a:t> is each </a:t>
            </a:r>
            <a:r>
              <a:rPr lang="en-US" sz="2000" dirty="0">
                <a:highlight>
                  <a:srgbClr val="00FFFF"/>
                </a:highlight>
                <a:latin typeface="Segoe UI" panose="020B0502040204020203" pitchFamily="34" charset="0"/>
                <a:ea typeface="Verdana" pitchFamily="34" charset="0"/>
                <a:cs typeface="Segoe UI" panose="020B0502040204020203" pitchFamily="34" charset="0"/>
              </a:rPr>
              <a:t>step</a:t>
            </a:r>
            <a:r>
              <a:rPr lang="en-US" sz="2000" dirty="0">
                <a:latin typeface="Segoe UI" panose="020B0502040204020203" pitchFamily="34" charset="0"/>
                <a:ea typeface="Verdana" pitchFamily="34" charset="0"/>
                <a:cs typeface="Segoe UI" panose="020B0502040204020203" pitchFamily="34" charset="0"/>
              </a:rPr>
              <a:t> to get closer to the goal node. Then the number of steps is = (C*/ε)+1. Here we have taken </a:t>
            </a:r>
            <a:r>
              <a:rPr lang="en-US" sz="2000" dirty="0">
                <a:highlight>
                  <a:srgbClr val="FFFF00"/>
                </a:highlight>
                <a:latin typeface="Segoe UI" panose="020B0502040204020203" pitchFamily="34" charset="0"/>
                <a:ea typeface="Verdana" pitchFamily="34" charset="0"/>
                <a:cs typeface="Segoe UI" panose="020B0502040204020203" pitchFamily="34" charset="0"/>
              </a:rPr>
              <a:t>+1</a:t>
            </a:r>
            <a:r>
              <a:rPr lang="en-US" sz="2000" dirty="0">
                <a:latin typeface="Segoe UI" panose="020B0502040204020203" pitchFamily="34" charset="0"/>
                <a:ea typeface="Verdana" pitchFamily="34" charset="0"/>
                <a:cs typeface="Segoe UI" panose="020B0502040204020203" pitchFamily="34" charset="0"/>
              </a:rPr>
              <a:t>, as we start from state 0 and end to </a:t>
            </a:r>
            <a:r>
              <a:rPr lang="en-US" sz="2000" dirty="0">
                <a:highlight>
                  <a:srgbClr val="FFFF00"/>
                </a:highlight>
                <a:latin typeface="Segoe UI" panose="020B0502040204020203" pitchFamily="34" charset="0"/>
                <a:ea typeface="Verdana" pitchFamily="34" charset="0"/>
                <a:cs typeface="Segoe UI" panose="020B0502040204020203" pitchFamily="34" charset="0"/>
              </a:rPr>
              <a:t>C*/ε</a:t>
            </a:r>
            <a:r>
              <a:rPr lang="en-US" sz="2000" dirty="0">
                <a:latin typeface="Segoe UI" panose="020B0502040204020203" pitchFamily="34" charset="0"/>
                <a:ea typeface="Verdana" pitchFamily="34" charset="0"/>
                <a:cs typeface="Segoe UI" panose="020B0502040204020203" pitchFamily="34" charset="0"/>
              </a:rPr>
              <a:t>.</a:t>
            </a:r>
          </a:p>
          <a:p>
            <a:pPr>
              <a:buNone/>
            </a:pPr>
            <a:r>
              <a:rPr lang="en-US" sz="2000" dirty="0">
                <a:latin typeface="Segoe UI" panose="020B0502040204020203" pitchFamily="34" charset="0"/>
                <a:ea typeface="Verdana" pitchFamily="34" charset="0"/>
                <a:cs typeface="Segoe UI" panose="020B0502040204020203" pitchFamily="34" charset="0"/>
              </a:rPr>
              <a:t>	Hence, the worst-case time complexity of Uniform-cost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O(b</a:t>
            </a:r>
            <a:r>
              <a:rPr lang="en-US" sz="2000" baseline="30000" dirty="0">
                <a:highlight>
                  <a:srgbClr val="00FFFF"/>
                </a:highlight>
                <a:latin typeface="Segoe UI" panose="020B0502040204020203" pitchFamily="34" charset="0"/>
                <a:ea typeface="Verdana" pitchFamily="34" charset="0"/>
                <a:cs typeface="Segoe UI" panose="020B0502040204020203" pitchFamily="34" charset="0"/>
              </a:rPr>
              <a:t>1 + [C*/ε]</a:t>
            </a:r>
            <a:r>
              <a:rPr lang="en-US" sz="2000" dirty="0">
                <a:highlight>
                  <a:srgbClr val="00FFFF"/>
                </a:highlight>
                <a:latin typeface="Segoe UI" panose="020B0502040204020203" pitchFamily="34" charset="0"/>
                <a:ea typeface="Verdana" pitchFamily="34" charset="0"/>
                <a:cs typeface="Segoe UI" panose="020B0502040204020203" pitchFamily="34" charset="0"/>
              </a:rPr>
              <a:t>)</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Space Complexity: </a:t>
            </a:r>
            <a:r>
              <a:rPr lang="en-US" sz="2000" dirty="0">
                <a:latin typeface="Segoe UI" panose="020B0502040204020203" pitchFamily="34" charset="0"/>
                <a:ea typeface="Verdana" pitchFamily="34" charset="0"/>
                <a:cs typeface="Segoe UI" panose="020B0502040204020203" pitchFamily="34" charset="0"/>
              </a:rPr>
              <a:t>The same logic is for space complexity so, the worst-case space complexity of Uniform-cost search is</a:t>
            </a:r>
          </a:p>
          <a:p>
            <a:pPr marL="0" indent="0">
              <a:buNone/>
            </a:pP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FF"/>
                </a:highlight>
                <a:latin typeface="Segoe UI" panose="020B0502040204020203" pitchFamily="34" charset="0"/>
                <a:ea typeface="Verdana" pitchFamily="34" charset="0"/>
                <a:cs typeface="Segoe UI" panose="020B0502040204020203" pitchFamily="34" charset="0"/>
              </a:rPr>
              <a:t>O(b</a:t>
            </a:r>
            <a:r>
              <a:rPr lang="en-US" sz="2000" baseline="30000" dirty="0">
                <a:highlight>
                  <a:srgbClr val="00FFFF"/>
                </a:highlight>
                <a:latin typeface="Segoe UI" panose="020B0502040204020203" pitchFamily="34" charset="0"/>
                <a:ea typeface="Verdana" pitchFamily="34" charset="0"/>
                <a:cs typeface="Segoe UI" panose="020B0502040204020203" pitchFamily="34" charset="0"/>
              </a:rPr>
              <a:t>1 + [C*/ε]</a:t>
            </a:r>
            <a:r>
              <a:rPr lang="en-US" sz="2000" dirty="0">
                <a:highlight>
                  <a:srgbClr val="00FFFF"/>
                </a:highlight>
                <a:latin typeface="Segoe UI" panose="020B0502040204020203" pitchFamily="34" charset="0"/>
                <a:ea typeface="Verdana" pitchFamily="34" charset="0"/>
                <a:cs typeface="Segoe UI" panose="020B0502040204020203" pitchFamily="34" charset="0"/>
              </a:rPr>
              <a:t>)</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Optimal: </a:t>
            </a:r>
            <a:r>
              <a:rPr lang="en-US" sz="2000" dirty="0">
                <a:latin typeface="Segoe UI" panose="020B0502040204020203" pitchFamily="34" charset="0"/>
                <a:ea typeface="Verdana" pitchFamily="34" charset="0"/>
                <a:cs typeface="Segoe UI" panose="020B0502040204020203" pitchFamily="34" charset="0"/>
              </a:rPr>
              <a:t>Uniform-cost search is always </a:t>
            </a:r>
            <a:r>
              <a:rPr lang="en-US" sz="2000" dirty="0">
                <a:highlight>
                  <a:srgbClr val="00FFFF"/>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as it only selects a path with the </a:t>
            </a:r>
            <a:r>
              <a:rPr lang="en-US" sz="2000" dirty="0">
                <a:highlight>
                  <a:srgbClr val="FFFF00"/>
                </a:highlight>
                <a:latin typeface="Segoe UI" panose="020B0502040204020203" pitchFamily="34" charset="0"/>
                <a:ea typeface="Verdana" pitchFamily="34" charset="0"/>
                <a:cs typeface="Segoe UI" panose="020B0502040204020203" pitchFamily="34" charset="0"/>
              </a:rPr>
              <a:t>lowest path cost</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3200"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236E312E-842E-4853-93C2-63ADDE9F3434}"/>
              </a:ext>
            </a:extLst>
          </p:cNvPr>
          <p:cNvSpPr>
            <a:spLocks noGrp="1"/>
          </p:cNvSpPr>
          <p:nvPr>
            <p:ph type="title"/>
          </p:nvPr>
        </p:nvSpPr>
        <p:spPr>
          <a:xfrm>
            <a:off x="628650" y="221071"/>
            <a:ext cx="7886700" cy="653415"/>
          </a:xfrm>
        </p:spPr>
        <p:txBody>
          <a:bodyPr>
            <a:normAutofit/>
          </a:bodyPr>
          <a:lstStyle/>
          <a:p>
            <a:r>
              <a:rPr lang="en-US" sz="3200" dirty="0">
                <a:solidFill>
                  <a:schemeClr val="bg1"/>
                </a:solidFill>
                <a:latin typeface="Segoe UI" panose="020B0502040204020203" pitchFamily="34" charset="0"/>
                <a:cs typeface="Segoe UI" panose="020B0502040204020203" pitchFamily="34" charset="0"/>
              </a:rPr>
              <a:t>.</a:t>
            </a:r>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UCS</a:t>
            </a:r>
            <a:endParaRPr lang="en-US" sz="32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EA83692-EB91-42BC-A6D6-6FCD6A2F40A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5041"/>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5. Iterative deepening DFS</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890954"/>
            <a:ext cx="7981950" cy="5426075"/>
          </a:xfrm>
        </p:spPr>
        <p:txBody>
          <a:bodyPr>
            <a:noAutofit/>
          </a:bodyPr>
          <a:lstStyle/>
          <a:p>
            <a:pPr>
              <a:buNone/>
            </a:pPr>
            <a:r>
              <a:rPr lang="en-US" sz="1800" dirty="0">
                <a:latin typeface="Segoe UI" panose="020B0502040204020203" pitchFamily="34" charset="0"/>
                <a:ea typeface="Verdana" pitchFamily="34" charset="0"/>
                <a:cs typeface="Segoe UI" panose="020B0502040204020203" pitchFamily="34" charset="0"/>
              </a:rPr>
              <a:t>Following tree structure is showing the iterative deepening depth-first search. </a:t>
            </a:r>
          </a:p>
          <a:p>
            <a:pPr>
              <a:buNone/>
            </a:pPr>
            <a:r>
              <a:rPr lang="en-US" sz="1800" dirty="0">
                <a:latin typeface="Segoe UI" panose="020B0502040204020203" pitchFamily="34" charset="0"/>
                <a:ea typeface="Verdana" pitchFamily="34" charset="0"/>
                <a:cs typeface="Segoe UI" panose="020B0502040204020203" pitchFamily="34" charset="0"/>
              </a:rPr>
              <a:t>IDDFS algorithm performs various iterations until it does not find the goal </a:t>
            </a:r>
          </a:p>
          <a:p>
            <a:pPr>
              <a:buNone/>
            </a:pPr>
            <a:r>
              <a:rPr lang="en-US" sz="1800" dirty="0">
                <a:latin typeface="Segoe UI" panose="020B0502040204020203" pitchFamily="34" charset="0"/>
                <a:ea typeface="Verdana" pitchFamily="34" charset="0"/>
                <a:cs typeface="Segoe UI" panose="020B0502040204020203" pitchFamily="34" charset="0"/>
              </a:rPr>
              <a:t>node. At every </a:t>
            </a:r>
            <a:r>
              <a:rPr lang="en-US" sz="1800" dirty="0">
                <a:highlight>
                  <a:srgbClr val="FFFF00"/>
                </a:highlight>
                <a:latin typeface="Segoe UI" panose="020B0502040204020203" pitchFamily="34" charset="0"/>
                <a:ea typeface="Verdana" pitchFamily="34" charset="0"/>
                <a:cs typeface="Segoe UI" panose="020B0502040204020203" pitchFamily="34" charset="0"/>
              </a:rPr>
              <a:t>iteration</a:t>
            </a:r>
            <a:r>
              <a:rPr lang="en-US" sz="1800" dirty="0">
                <a:latin typeface="Segoe UI" panose="020B0502040204020203" pitchFamily="34" charset="0"/>
                <a:ea typeface="Verdana" pitchFamily="34" charset="0"/>
                <a:cs typeface="Segoe UI" panose="020B0502040204020203" pitchFamily="34" charset="0"/>
              </a:rPr>
              <a:t> the Depth limit is </a:t>
            </a:r>
            <a:r>
              <a:rPr lang="en-US" sz="1800" dirty="0">
                <a:highlight>
                  <a:srgbClr val="FFFF00"/>
                </a:highlight>
                <a:latin typeface="Segoe UI" panose="020B0502040204020203" pitchFamily="34" charset="0"/>
                <a:ea typeface="Verdana" pitchFamily="34" charset="0"/>
                <a:cs typeface="Segoe UI" panose="020B0502040204020203" pitchFamily="34" charset="0"/>
              </a:rPr>
              <a:t>incremented by 1</a:t>
            </a:r>
            <a:r>
              <a:rPr lang="en-US" sz="1800" dirty="0">
                <a:latin typeface="Segoe UI" panose="020B0502040204020203" pitchFamily="34" charset="0"/>
                <a:ea typeface="Verdana" pitchFamily="34" charset="0"/>
                <a:cs typeface="Segoe UI" panose="020B0502040204020203" pitchFamily="34" charset="0"/>
              </a:rPr>
              <a:t>.</a:t>
            </a:r>
          </a:p>
          <a:p>
            <a:pPr>
              <a:buNone/>
            </a:pPr>
            <a:r>
              <a:rPr lang="en-US" sz="1800" dirty="0">
                <a:latin typeface="Segoe UI" panose="020B0502040204020203" pitchFamily="34" charset="0"/>
                <a:ea typeface="Verdana" pitchFamily="34" charset="0"/>
                <a:cs typeface="Segoe UI" panose="020B0502040204020203" pitchFamily="34" charset="0"/>
              </a:rPr>
              <a:t>The iteration performed by the algorithm is given as:</a:t>
            </a:r>
          </a:p>
          <a:p>
            <a:pPr>
              <a:buNone/>
            </a:pPr>
            <a:endParaRPr lang="en-US" sz="3200" dirty="0">
              <a:latin typeface="Segoe UI" panose="020B0502040204020203" pitchFamily="34" charset="0"/>
              <a:cs typeface="Segoe UI" panose="020B0502040204020203" pitchFamily="34" charset="0"/>
            </a:endParaRPr>
          </a:p>
          <a:p>
            <a:pPr lvl="8"/>
            <a:r>
              <a:rPr lang="en-US" sz="1600" b="1" dirty="0">
                <a:latin typeface="Segoe UI" panose="020B0502040204020203" pitchFamily="34" charset="0"/>
                <a:ea typeface="Verdana" pitchFamily="34" charset="0"/>
                <a:cs typeface="Segoe UI" panose="020B0502040204020203" pitchFamily="34" charset="0"/>
              </a:rPr>
              <a:t>1'st Iteration-----&gt; A {Depth Limit =0}</a:t>
            </a:r>
          </a:p>
          <a:p>
            <a:pPr marL="3657600" lvl="8" indent="0">
              <a:buNone/>
            </a:pPr>
            <a:endParaRPr lang="en-US" sz="1600" b="1" dirty="0">
              <a:latin typeface="Segoe UI" panose="020B0502040204020203" pitchFamily="34" charset="0"/>
              <a:ea typeface="Verdana" pitchFamily="34" charset="0"/>
              <a:cs typeface="Segoe UI" panose="020B0502040204020203" pitchFamily="34" charset="0"/>
            </a:endParaRPr>
          </a:p>
          <a:p>
            <a:pPr lvl="8"/>
            <a:r>
              <a:rPr lang="en-US" sz="1600" b="1" dirty="0">
                <a:latin typeface="Segoe UI" panose="020B0502040204020203" pitchFamily="34" charset="0"/>
                <a:ea typeface="Verdana" pitchFamily="34" charset="0"/>
                <a:cs typeface="Segoe UI" panose="020B0502040204020203" pitchFamily="34" charset="0"/>
              </a:rPr>
              <a:t>2'nd Iteration----&gt; A, B, C</a:t>
            </a:r>
          </a:p>
          <a:p>
            <a:pPr marL="3657600" lvl="8" indent="0">
              <a:buNone/>
            </a:pPr>
            <a:r>
              <a:rPr lang="en-US" sz="1600" b="1" dirty="0">
                <a:latin typeface="Segoe UI" panose="020B0502040204020203" pitchFamily="34" charset="0"/>
                <a:ea typeface="Verdana" pitchFamily="34" charset="0"/>
                <a:cs typeface="Segoe UI" panose="020B0502040204020203" pitchFamily="34" charset="0"/>
              </a:rPr>
              <a:t>                                      {Depth Limit =1}</a:t>
            </a:r>
          </a:p>
          <a:p>
            <a:pPr lvl="8"/>
            <a:r>
              <a:rPr lang="en-US" sz="1600" b="1" dirty="0">
                <a:latin typeface="Segoe UI" panose="020B0502040204020203" pitchFamily="34" charset="0"/>
                <a:ea typeface="Verdana" pitchFamily="34" charset="0"/>
                <a:cs typeface="Segoe UI" panose="020B0502040204020203" pitchFamily="34" charset="0"/>
              </a:rPr>
              <a:t>3'rd Iteration------&gt;A, B, D, E, C, F, </a:t>
            </a:r>
            <a:r>
              <a:rPr lang="en-US" sz="1600" b="1" dirty="0">
                <a:highlight>
                  <a:srgbClr val="FFFF00"/>
                </a:highlight>
                <a:latin typeface="Segoe UI" panose="020B0502040204020203" pitchFamily="34" charset="0"/>
                <a:ea typeface="Verdana" pitchFamily="34" charset="0"/>
                <a:cs typeface="Segoe UI" panose="020B0502040204020203" pitchFamily="34" charset="0"/>
              </a:rPr>
              <a:t>G</a:t>
            </a:r>
            <a:br>
              <a:rPr lang="en-US" sz="1600" b="1" dirty="0">
                <a:latin typeface="Segoe UI" panose="020B0502040204020203" pitchFamily="34" charset="0"/>
                <a:ea typeface="Verdana" pitchFamily="34" charset="0"/>
                <a:cs typeface="Segoe UI" panose="020B0502040204020203" pitchFamily="34" charset="0"/>
              </a:rPr>
            </a:br>
            <a:r>
              <a:rPr lang="en-US" sz="1600" b="1" dirty="0">
                <a:latin typeface="Segoe UI" panose="020B0502040204020203" pitchFamily="34" charset="0"/>
                <a:ea typeface="Verdana" pitchFamily="34" charset="0"/>
                <a:cs typeface="Segoe UI" panose="020B0502040204020203" pitchFamily="34" charset="0"/>
              </a:rPr>
              <a:t>                                  {Depth Limit =2}</a:t>
            </a:r>
          </a:p>
          <a:p>
            <a:pPr lvl="8"/>
            <a:r>
              <a:rPr lang="en-US" sz="1600" b="1" dirty="0">
                <a:latin typeface="Segoe UI" panose="020B0502040204020203" pitchFamily="34" charset="0"/>
                <a:ea typeface="Verdana" pitchFamily="34" charset="0"/>
                <a:cs typeface="Segoe UI" panose="020B0502040204020203" pitchFamily="34" charset="0"/>
              </a:rPr>
              <a:t>4'th Iteration------&gt;A, B, D, H, I, E, C, F, K, G                           {Depth Limit =3}</a:t>
            </a:r>
          </a:p>
          <a:p>
            <a:pPr marL="3657600" lvl="8" indent="0">
              <a:buNone/>
            </a:pPr>
            <a:r>
              <a:rPr lang="en-US" sz="1600" b="1" dirty="0">
                <a:highlight>
                  <a:srgbClr val="FFFF00"/>
                </a:highlight>
                <a:latin typeface="Segoe UI" panose="020B0502040204020203" pitchFamily="34" charset="0"/>
                <a:ea typeface="Verdana" pitchFamily="34" charset="0"/>
                <a:cs typeface="Segoe UI" panose="020B0502040204020203" pitchFamily="34" charset="0"/>
              </a:rPr>
              <a:t>                                                                                     </a:t>
            </a:r>
            <a:br>
              <a:rPr lang="en-US" sz="1600" b="1" dirty="0">
                <a:latin typeface="Segoe UI" panose="020B0502040204020203" pitchFamily="34" charset="0"/>
                <a:ea typeface="Verdana" pitchFamily="34" charset="0"/>
                <a:cs typeface="Segoe UI" panose="020B0502040204020203" pitchFamily="34" charset="0"/>
              </a:rPr>
            </a:br>
            <a:r>
              <a:rPr lang="en-US" sz="1600" b="1" dirty="0">
                <a:latin typeface="Segoe UI" panose="020B0502040204020203" pitchFamily="34" charset="0"/>
                <a:ea typeface="Verdana" pitchFamily="34" charset="0"/>
                <a:cs typeface="Segoe UI" panose="020B0502040204020203" pitchFamily="34" charset="0"/>
              </a:rPr>
              <a:t>In the third iteration, the algorithm will find the goal node and gets terminated.</a:t>
            </a:r>
            <a:endParaRPr lang="en-US" sz="1600" dirty="0">
              <a:latin typeface="Segoe UI" panose="020B0502040204020203" pitchFamily="34" charset="0"/>
              <a:ea typeface="Verdana" pitchFamily="34" charset="0"/>
              <a:cs typeface="Segoe UI" panose="020B0502040204020203" pitchFamily="34" charset="0"/>
            </a:endParaRPr>
          </a:p>
          <a:p>
            <a:pPr>
              <a:buNone/>
            </a:pPr>
            <a:r>
              <a:rPr lang="en-US" sz="3200" b="1" dirty="0">
                <a:latin typeface="Segoe UI" panose="020B0502040204020203" pitchFamily="34" charset="0"/>
                <a:cs typeface="Segoe UI" panose="020B0502040204020203" pitchFamily="34" charset="0"/>
              </a:rPr>
              <a:t>               </a:t>
            </a:r>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pPr>
              <a:buNone/>
            </a:pPr>
            <a:endParaRPr lang="en-US" sz="3200" dirty="0">
              <a:latin typeface="Segoe UI" panose="020B0502040204020203" pitchFamily="34" charset="0"/>
              <a:cs typeface="Segoe UI" panose="020B0502040204020203" pitchFamily="34" charset="0"/>
            </a:endParaRP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4159"/>
            <a:ext cx="3276600" cy="2819400"/>
          </a:xfrm>
          <a:prstGeom prst="rect">
            <a:avLst/>
          </a:prstGeom>
          <a:noFill/>
          <a:ln>
            <a:noFill/>
          </a:ln>
        </p:spPr>
      </p:pic>
      <p:cxnSp>
        <p:nvCxnSpPr>
          <p:cNvPr id="6" name="Straight Connector 5">
            <a:extLst>
              <a:ext uri="{FF2B5EF4-FFF2-40B4-BE49-F238E27FC236}">
                <a16:creationId xmlns:a16="http://schemas.microsoft.com/office/drawing/2014/main" id="{75A069C0-BB38-4C23-9AE0-2B52F34D4D0F}"/>
              </a:ext>
            </a:extLst>
          </p:cNvPr>
          <p:cNvCxnSpPr/>
          <p:nvPr/>
        </p:nvCxnSpPr>
        <p:spPr>
          <a:xfrm>
            <a:off x="1295400" y="3581400"/>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9D6AFF-0868-4639-9784-6E93014917CE}"/>
              </a:ext>
            </a:extLst>
          </p:cNvPr>
          <p:cNvCxnSpPr/>
          <p:nvPr/>
        </p:nvCxnSpPr>
        <p:spPr>
          <a:xfrm>
            <a:off x="1066800" y="4114800"/>
            <a:ext cx="190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1A81FA-37D9-4879-8FC1-628AD00D32CA}"/>
              </a:ext>
            </a:extLst>
          </p:cNvPr>
          <p:cNvCxnSpPr/>
          <p:nvPr/>
        </p:nvCxnSpPr>
        <p:spPr>
          <a:xfrm>
            <a:off x="838200" y="4572000"/>
            <a:ext cx="2057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EBF84DF-A633-4DD4-989B-4F1930B84E6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65451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Problem-solving agents:</a:t>
            </a:r>
          </a:p>
        </p:txBody>
      </p:sp>
      <p:sp>
        <p:nvSpPr>
          <p:cNvPr id="3" name="Content Placeholder 2"/>
          <p:cNvSpPr>
            <a:spLocks noGrp="1"/>
          </p:cNvSpPr>
          <p:nvPr>
            <p:ph idx="1"/>
          </p:nvPr>
        </p:nvSpPr>
        <p:spPr>
          <a:xfrm>
            <a:off x="457200" y="1066800"/>
            <a:ext cx="8229600" cy="5562600"/>
          </a:xfrm>
        </p:spPr>
        <p:txBody>
          <a:bodyPr>
            <a:normAutofit/>
          </a:bodyPr>
          <a:lstStyle/>
          <a:p>
            <a:pPr marL="0" indent="0">
              <a:buNone/>
            </a:pPr>
            <a:r>
              <a:rPr lang="en-IN" sz="2000" dirty="0">
                <a:latin typeface="Segoe UI" panose="020B0502040204020203" pitchFamily="34" charset="0"/>
                <a:ea typeface="Verdana" pitchFamily="34" charset="0"/>
                <a:cs typeface="Segoe UI" panose="020B0502040204020203" pitchFamily="34" charset="0"/>
              </a:rPr>
              <a:t>A problem-solving refers to a state where we wish to reach to a definite goal from a present state or condition.</a:t>
            </a:r>
          </a:p>
          <a:p>
            <a:pPr marL="0" indent="0">
              <a:buNone/>
            </a:pPr>
            <a:r>
              <a:rPr lang="en-IN" sz="2000" dirty="0">
                <a:latin typeface="Segoe UI" panose="020B0502040204020203" pitchFamily="34" charset="0"/>
                <a:ea typeface="Verdana" pitchFamily="34" charset="0"/>
                <a:cs typeface="Segoe UI" panose="020B0502040204020203" pitchFamily="34" charset="0"/>
              </a:rPr>
              <a:t>According to computer science, a problem-solving is a part of artificial intelligence which encompasses a number of techniques such as algorithms, heuristics to solve a problem.</a:t>
            </a:r>
            <a:endParaRPr lang="en-US" sz="2000" dirty="0">
              <a:latin typeface="Segoe UI" panose="020B0502040204020203" pitchFamily="34" charset="0"/>
              <a:ea typeface="Verdana" pitchFamily="34" charset="0"/>
              <a:cs typeface="Segoe UI" panose="020B0502040204020203" pitchFamily="34" charset="0"/>
            </a:endParaRPr>
          </a:p>
          <a:p>
            <a:pPr marL="0" indent="0">
              <a:buNone/>
            </a:pPr>
            <a:r>
              <a:rPr lang="en-US" sz="2000" dirty="0">
                <a:latin typeface="Segoe UI" panose="020B0502040204020203" pitchFamily="34" charset="0"/>
                <a:ea typeface="Verdana" pitchFamily="34" charset="0"/>
                <a:cs typeface="Segoe UI" panose="020B0502040204020203" pitchFamily="34" charset="0"/>
              </a:rPr>
              <a:t>The Problem-solving agent is a goal-driven agent and focuses on satisfying the goal.</a:t>
            </a:r>
          </a:p>
          <a:p>
            <a:pPr>
              <a:buNone/>
            </a:pPr>
            <a:r>
              <a:rPr lang="en-US" sz="4300" b="1" dirty="0">
                <a:latin typeface="Segoe UI" panose="020B0502040204020203" pitchFamily="34" charset="0"/>
                <a:ea typeface="Verdana" pitchFamily="34" charset="0"/>
                <a:cs typeface="Segoe UI" panose="020B0502040204020203" pitchFamily="34" charset="0"/>
              </a:rPr>
              <a:t>	</a:t>
            </a:r>
          </a:p>
          <a:p>
            <a:pPr>
              <a:buNone/>
            </a:pPr>
            <a:r>
              <a:rPr lang="en-US" sz="6400" b="1" dirty="0">
                <a:latin typeface="Segoe UI" panose="020B0502040204020203" pitchFamily="34" charset="0"/>
                <a:ea typeface="Verdana" pitchFamily="34" charset="0"/>
                <a:cs typeface="Segoe UI" panose="020B0502040204020203" pitchFamily="34" charset="0"/>
              </a:rPr>
              <a:t> </a:t>
            </a:r>
            <a:endParaRPr lang="en-US" sz="6400" dirty="0">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5050C13-2493-4E9A-942D-8760BFC2089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A278-228C-4029-9AC4-1DD507CA96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22B247-CFA1-4BF7-8FB3-472BBBDB92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4939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1071"/>
            <a:ext cx="7886700" cy="653415"/>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5. Iterative deepening DFS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28650" y="874486"/>
            <a:ext cx="7886700" cy="5273673"/>
          </a:xfrm>
        </p:spPr>
        <p:txBody>
          <a:bodyPr>
            <a:noAutofit/>
          </a:bodyPr>
          <a:lstStyle/>
          <a:p>
            <a:pPr algn="just"/>
            <a:r>
              <a:rPr lang="en-US" sz="2000" dirty="0">
                <a:latin typeface="Segoe UI" panose="020B0502040204020203" pitchFamily="34" charset="0"/>
                <a:ea typeface="Verdana" pitchFamily="34" charset="0"/>
                <a:cs typeface="Segoe UI" panose="020B0502040204020203" pitchFamily="34" charset="0"/>
              </a:rPr>
              <a:t>The Iterative deepening algorithm is a </a:t>
            </a:r>
            <a:r>
              <a:rPr lang="en-US" sz="2000" dirty="0">
                <a:highlight>
                  <a:srgbClr val="00FFFF"/>
                </a:highlight>
                <a:latin typeface="Segoe UI" panose="020B0502040204020203" pitchFamily="34" charset="0"/>
                <a:ea typeface="Verdana" pitchFamily="34" charset="0"/>
                <a:cs typeface="Segoe UI" panose="020B0502040204020203" pitchFamily="34" charset="0"/>
              </a:rPr>
              <a:t>combination</a:t>
            </a:r>
            <a:r>
              <a:rPr lang="en-US" sz="2000" dirty="0">
                <a:latin typeface="Segoe UI" panose="020B0502040204020203" pitchFamily="34" charset="0"/>
                <a:ea typeface="Verdana" pitchFamily="34" charset="0"/>
                <a:cs typeface="Segoe UI" panose="020B0502040204020203" pitchFamily="34" charset="0"/>
              </a:rPr>
              <a:t> of </a:t>
            </a:r>
            <a:r>
              <a:rPr lang="en-US" sz="2000" u="sng" dirty="0">
                <a:latin typeface="Segoe UI" panose="020B0502040204020203" pitchFamily="34" charset="0"/>
                <a:ea typeface="Verdana" pitchFamily="34" charset="0"/>
                <a:cs typeface="Segoe UI" panose="020B0502040204020203" pitchFamily="34" charset="0"/>
              </a:rPr>
              <a:t>DFS</a:t>
            </a:r>
            <a:r>
              <a:rPr lang="en-US" sz="2000" dirty="0">
                <a:latin typeface="Segoe UI" panose="020B0502040204020203" pitchFamily="34" charset="0"/>
                <a:ea typeface="Verdana" pitchFamily="34" charset="0"/>
                <a:cs typeface="Segoe UI" panose="020B0502040204020203" pitchFamily="34" charset="0"/>
              </a:rPr>
              <a:t> and </a:t>
            </a:r>
            <a:r>
              <a:rPr lang="en-US" sz="2000" u="sng" dirty="0">
                <a:latin typeface="Segoe UI" panose="020B0502040204020203" pitchFamily="34" charset="0"/>
                <a:ea typeface="Verdana" pitchFamily="34" charset="0"/>
                <a:cs typeface="Segoe UI" panose="020B0502040204020203" pitchFamily="34" charset="0"/>
              </a:rPr>
              <a:t>BFS</a:t>
            </a:r>
            <a:r>
              <a:rPr lang="en-US" sz="2000" dirty="0">
                <a:latin typeface="Segoe UI" panose="020B0502040204020203" pitchFamily="34" charset="0"/>
                <a:ea typeface="Verdana" pitchFamily="34" charset="0"/>
                <a:cs typeface="Segoe UI" panose="020B0502040204020203" pitchFamily="34" charset="0"/>
              </a:rPr>
              <a:t> algorithms.  </a:t>
            </a:r>
          </a:p>
          <a:p>
            <a:pPr algn="just"/>
            <a:r>
              <a:rPr lang="en-US" sz="2000" dirty="0">
                <a:latin typeface="Segoe UI" panose="020B0502040204020203" pitchFamily="34" charset="0"/>
                <a:ea typeface="Verdana" pitchFamily="34" charset="0"/>
                <a:cs typeface="Segoe UI" panose="020B0502040204020203" pitchFamily="34" charset="0"/>
              </a:rPr>
              <a:t>This algorithm performs </a:t>
            </a:r>
            <a:r>
              <a:rPr lang="en-US" sz="2000" dirty="0">
                <a:highlight>
                  <a:srgbClr val="00FFFF"/>
                </a:highlight>
                <a:latin typeface="Segoe UI" panose="020B0502040204020203" pitchFamily="34" charset="0"/>
                <a:ea typeface="Verdana" pitchFamily="34" charset="0"/>
                <a:cs typeface="Segoe UI" panose="020B0502040204020203" pitchFamily="34" charset="0"/>
              </a:rPr>
              <a:t>depth-first search</a:t>
            </a:r>
            <a:r>
              <a:rPr lang="en-US" sz="2000" dirty="0">
                <a:latin typeface="Segoe UI" panose="020B0502040204020203" pitchFamily="34" charset="0"/>
                <a:ea typeface="Verdana" pitchFamily="34" charset="0"/>
                <a:cs typeface="Segoe UI" panose="020B0502040204020203" pitchFamily="34" charset="0"/>
              </a:rPr>
              <a:t> up to a certain "</a:t>
            </a:r>
            <a:r>
              <a:rPr lang="en-US" sz="2000" dirty="0">
                <a:highlight>
                  <a:srgbClr val="00FFFF"/>
                </a:highlight>
                <a:latin typeface="Segoe UI" panose="020B0502040204020203" pitchFamily="34" charset="0"/>
                <a:ea typeface="Verdana" pitchFamily="34" charset="0"/>
                <a:cs typeface="Segoe UI" panose="020B0502040204020203" pitchFamily="34" charset="0"/>
              </a:rPr>
              <a:t>depth limit</a:t>
            </a:r>
            <a:r>
              <a:rPr lang="en-US" sz="2000" dirty="0">
                <a:latin typeface="Segoe UI" panose="020B0502040204020203" pitchFamily="34" charset="0"/>
                <a:ea typeface="Verdana" pitchFamily="34" charset="0"/>
                <a:cs typeface="Segoe UI" panose="020B0502040204020203" pitchFamily="34" charset="0"/>
              </a:rPr>
              <a:t>", and it keeps </a:t>
            </a:r>
            <a:r>
              <a:rPr lang="en-US" sz="2000" u="sng" dirty="0">
                <a:latin typeface="Segoe UI" panose="020B0502040204020203" pitchFamily="34" charset="0"/>
                <a:ea typeface="Verdana" pitchFamily="34" charset="0"/>
                <a:cs typeface="Segoe UI" panose="020B0502040204020203" pitchFamily="34" charset="0"/>
              </a:rPr>
              <a:t>increasing</a:t>
            </a:r>
            <a:r>
              <a:rPr lang="en-US" sz="2000" dirty="0">
                <a:latin typeface="Segoe UI" panose="020B0502040204020203" pitchFamily="34" charset="0"/>
                <a:ea typeface="Verdana" pitchFamily="34" charset="0"/>
                <a:cs typeface="Segoe UI" panose="020B0502040204020203" pitchFamily="34" charset="0"/>
              </a:rPr>
              <a:t> the depth limit after each </a:t>
            </a:r>
            <a:r>
              <a:rPr lang="en-US" sz="2000" u="sng" dirty="0">
                <a:latin typeface="Segoe UI" panose="020B0502040204020203" pitchFamily="34" charset="0"/>
                <a:ea typeface="Verdana" pitchFamily="34" charset="0"/>
                <a:cs typeface="Segoe UI" panose="020B0502040204020203" pitchFamily="34" charset="0"/>
              </a:rPr>
              <a:t>iteration</a:t>
            </a:r>
            <a:r>
              <a:rPr lang="en-US" sz="2000" dirty="0">
                <a:latin typeface="Segoe UI" panose="020B0502040204020203" pitchFamily="34" charset="0"/>
                <a:ea typeface="Verdana" pitchFamily="34" charset="0"/>
                <a:cs typeface="Segoe UI" panose="020B0502040204020203" pitchFamily="34" charset="0"/>
              </a:rPr>
              <a:t> until the </a:t>
            </a:r>
            <a:r>
              <a:rPr lang="en-US" sz="2000" u="sng" dirty="0">
                <a:latin typeface="Segoe UI" panose="020B0502040204020203" pitchFamily="34" charset="0"/>
                <a:ea typeface="Verdana" pitchFamily="34" charset="0"/>
                <a:cs typeface="Segoe UI" panose="020B0502040204020203" pitchFamily="34" charset="0"/>
              </a:rPr>
              <a:t>goal</a:t>
            </a:r>
            <a:r>
              <a:rPr lang="en-US" sz="2000" dirty="0">
                <a:latin typeface="Segoe UI" panose="020B0502040204020203" pitchFamily="34" charset="0"/>
                <a:ea typeface="Verdana" pitchFamily="34" charset="0"/>
                <a:cs typeface="Segoe UI" panose="020B0502040204020203" pitchFamily="34" charset="0"/>
              </a:rPr>
              <a:t> </a:t>
            </a:r>
            <a:r>
              <a:rPr lang="en-US" sz="2000" u="sng" dirty="0">
                <a:latin typeface="Segoe UI" panose="020B0502040204020203" pitchFamily="34" charset="0"/>
                <a:ea typeface="Verdana" pitchFamily="34" charset="0"/>
                <a:cs typeface="Segoe UI" panose="020B0502040204020203" pitchFamily="34" charset="0"/>
              </a:rPr>
              <a:t>node</a:t>
            </a:r>
            <a:r>
              <a:rPr lang="en-US" sz="2000" dirty="0">
                <a:latin typeface="Segoe UI" panose="020B0502040204020203" pitchFamily="34" charset="0"/>
                <a:ea typeface="Verdana" pitchFamily="34" charset="0"/>
                <a:cs typeface="Segoe UI" panose="020B0502040204020203" pitchFamily="34" charset="0"/>
              </a:rPr>
              <a:t> is found.</a:t>
            </a:r>
          </a:p>
          <a:p>
            <a:pPr algn="just"/>
            <a:r>
              <a:rPr lang="en-US" sz="2000" dirty="0">
                <a:latin typeface="Segoe UI" panose="020B0502040204020203" pitchFamily="34" charset="0"/>
                <a:ea typeface="Verdana" pitchFamily="34" charset="0"/>
                <a:cs typeface="Segoe UI" panose="020B0502040204020203" pitchFamily="34" charset="0"/>
              </a:rPr>
              <a:t>The iterative search algorithm is </a:t>
            </a:r>
            <a:r>
              <a:rPr lang="en-US" sz="2000" dirty="0">
                <a:highlight>
                  <a:srgbClr val="00FF00"/>
                </a:highlight>
                <a:latin typeface="Segoe UI" panose="020B0502040204020203" pitchFamily="34" charset="0"/>
                <a:ea typeface="Verdana" pitchFamily="34" charset="0"/>
                <a:cs typeface="Segoe UI" panose="020B0502040204020203" pitchFamily="34" charset="0"/>
              </a:rPr>
              <a:t>useful</a:t>
            </a:r>
            <a:r>
              <a:rPr lang="en-US" sz="2000" dirty="0">
                <a:latin typeface="Segoe UI" panose="020B0502040204020203" pitchFamily="34" charset="0"/>
                <a:ea typeface="Verdana" pitchFamily="34" charset="0"/>
                <a:cs typeface="Segoe UI" panose="020B0502040204020203" pitchFamily="34" charset="0"/>
              </a:rPr>
              <a:t> uninformed search when search space is </a:t>
            </a:r>
            <a:r>
              <a:rPr lang="en-US" sz="2000" dirty="0">
                <a:highlight>
                  <a:srgbClr val="FFFF00"/>
                </a:highlight>
                <a:latin typeface="Segoe UI" panose="020B0502040204020203" pitchFamily="34" charset="0"/>
                <a:ea typeface="Verdana" pitchFamily="34" charset="0"/>
                <a:cs typeface="Segoe UI" panose="020B0502040204020203" pitchFamily="34" charset="0"/>
              </a:rPr>
              <a:t>large</a:t>
            </a:r>
            <a:r>
              <a:rPr lang="en-US" sz="2000" dirty="0">
                <a:latin typeface="Segoe UI" panose="020B0502040204020203" pitchFamily="34" charset="0"/>
                <a:ea typeface="Verdana" pitchFamily="34" charset="0"/>
                <a:cs typeface="Segoe UI" panose="020B0502040204020203" pitchFamily="34" charset="0"/>
              </a:rPr>
              <a:t>, and depth of </a:t>
            </a:r>
            <a:r>
              <a:rPr lang="en-US" sz="2000" dirty="0">
                <a:highlight>
                  <a:srgbClr val="00FFFF"/>
                </a:highlight>
                <a:latin typeface="Segoe UI" panose="020B0502040204020203" pitchFamily="34" charset="0"/>
                <a:ea typeface="Verdana" pitchFamily="34" charset="0"/>
                <a:cs typeface="Segoe UI" panose="020B0502040204020203" pitchFamily="34" charset="0"/>
              </a:rPr>
              <a:t>goal</a:t>
            </a:r>
            <a:r>
              <a:rPr lang="en-US" sz="2000" dirty="0">
                <a:latin typeface="Segoe UI" panose="020B0502040204020203" pitchFamily="34" charset="0"/>
                <a:ea typeface="Verdana" pitchFamily="34" charset="0"/>
                <a:cs typeface="Segoe UI" panose="020B0502040204020203" pitchFamily="34" charset="0"/>
              </a:rPr>
              <a:t> node is </a:t>
            </a:r>
            <a:r>
              <a:rPr lang="en-US" sz="2000" dirty="0">
                <a:highlight>
                  <a:srgbClr val="FFFF00"/>
                </a:highlight>
                <a:latin typeface="Segoe UI" panose="020B0502040204020203" pitchFamily="34" charset="0"/>
                <a:ea typeface="Verdana" pitchFamily="34" charset="0"/>
                <a:cs typeface="Segoe UI" panose="020B0502040204020203" pitchFamily="34" charset="0"/>
              </a:rPr>
              <a:t>unknown</a:t>
            </a:r>
            <a:r>
              <a:rPr lang="en-US" sz="2000" dirty="0">
                <a:latin typeface="Segoe UI" panose="020B0502040204020203" pitchFamily="34" charset="0"/>
                <a:ea typeface="Verdana" pitchFamily="34" charset="0"/>
                <a:cs typeface="Segoe UI" panose="020B0502040204020203" pitchFamily="34" charset="0"/>
              </a:rPr>
              <a:t>.</a:t>
            </a:r>
          </a:p>
          <a:p>
            <a:pPr>
              <a:buNone/>
            </a:pPr>
            <a:r>
              <a:rPr lang="en-US" sz="2000" b="1" dirty="0">
                <a:latin typeface="Segoe UI" panose="020B0502040204020203" pitchFamily="34" charset="0"/>
                <a:ea typeface="Verdana" pitchFamily="34" charset="0"/>
                <a:cs typeface="Segoe UI" panose="020B0502040204020203" pitchFamily="34" charset="0"/>
              </a:rPr>
              <a:t>Advantages:</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latin typeface="Segoe UI" panose="020B0502040204020203" pitchFamily="34" charset="0"/>
                <a:ea typeface="Verdana" pitchFamily="34" charset="0"/>
                <a:cs typeface="Segoe UI" panose="020B0502040204020203" pitchFamily="34" charset="0"/>
              </a:rPr>
              <a:t>It </a:t>
            </a:r>
            <a:r>
              <a:rPr lang="en-US" sz="2000" dirty="0">
                <a:highlight>
                  <a:srgbClr val="00FFFF"/>
                </a:highlight>
                <a:latin typeface="Segoe UI" panose="020B0502040204020203" pitchFamily="34" charset="0"/>
                <a:ea typeface="Verdana" pitchFamily="34" charset="0"/>
                <a:cs typeface="Segoe UI" panose="020B0502040204020203" pitchFamily="34" charset="0"/>
              </a:rPr>
              <a:t>combines the benefits </a:t>
            </a:r>
            <a:r>
              <a:rPr lang="en-US" sz="2000" dirty="0">
                <a:latin typeface="Segoe UI" panose="020B0502040204020203" pitchFamily="34" charset="0"/>
                <a:ea typeface="Verdana" pitchFamily="34" charset="0"/>
                <a:cs typeface="Segoe UI" panose="020B0502040204020203" pitchFamily="34" charset="0"/>
              </a:rPr>
              <a:t>of BFS and DFS search algorithm in terms of fast search and </a:t>
            </a:r>
            <a:r>
              <a:rPr lang="en-US" sz="2000" u="sng" dirty="0">
                <a:latin typeface="Segoe UI" panose="020B0502040204020203" pitchFamily="34" charset="0"/>
                <a:ea typeface="Verdana" pitchFamily="34" charset="0"/>
                <a:cs typeface="Segoe UI" panose="020B0502040204020203" pitchFamily="34" charset="0"/>
              </a:rPr>
              <a:t>memory efficiency</a:t>
            </a:r>
            <a:r>
              <a:rPr lang="en-US" sz="2000" dirty="0">
                <a:latin typeface="Segoe UI" panose="020B0502040204020203" pitchFamily="34" charset="0"/>
                <a:ea typeface="Verdana" pitchFamily="34" charset="0"/>
                <a:cs typeface="Segoe UI" panose="020B0502040204020203" pitchFamily="34" charset="0"/>
              </a:rPr>
              <a:t>.</a:t>
            </a: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latin typeface="Segoe UI" panose="020B0502040204020203" pitchFamily="34" charset="0"/>
                <a:ea typeface="Verdana" pitchFamily="34" charset="0"/>
                <a:cs typeface="Segoe UI" panose="020B0502040204020203" pitchFamily="34" charset="0"/>
              </a:rPr>
              <a:t>The main drawback of IDDFS is that it </a:t>
            </a:r>
            <a:r>
              <a:rPr lang="en-US" sz="2000" dirty="0">
                <a:highlight>
                  <a:srgbClr val="FFFF00"/>
                </a:highlight>
                <a:latin typeface="Segoe UI" panose="020B0502040204020203" pitchFamily="34" charset="0"/>
                <a:ea typeface="Verdana" pitchFamily="34" charset="0"/>
                <a:cs typeface="Segoe UI" panose="020B0502040204020203" pitchFamily="34" charset="0"/>
              </a:rPr>
              <a:t>repeats</a:t>
            </a:r>
            <a:r>
              <a:rPr lang="en-US" sz="2000" dirty="0">
                <a:latin typeface="Segoe UI" panose="020B0502040204020203" pitchFamily="34" charset="0"/>
                <a:ea typeface="Verdana" pitchFamily="34" charset="0"/>
                <a:cs typeface="Segoe UI" panose="020B0502040204020203" pitchFamily="34" charset="0"/>
              </a:rPr>
              <a:t> all the work of the </a:t>
            </a:r>
            <a:r>
              <a:rPr lang="en-US" sz="2000" dirty="0">
                <a:highlight>
                  <a:srgbClr val="FFFF00"/>
                </a:highlight>
                <a:latin typeface="Segoe UI" panose="020B0502040204020203" pitchFamily="34" charset="0"/>
                <a:ea typeface="Verdana" pitchFamily="34" charset="0"/>
                <a:cs typeface="Segoe UI" panose="020B0502040204020203" pitchFamily="34" charset="0"/>
              </a:rPr>
              <a:t>previous </a:t>
            </a:r>
            <a:r>
              <a:rPr lang="en-US" sz="2000" dirty="0">
                <a:latin typeface="Segoe UI" panose="020B0502040204020203" pitchFamily="34" charset="0"/>
                <a:ea typeface="Verdana" pitchFamily="34" charset="0"/>
                <a:cs typeface="Segoe UI" panose="020B0502040204020203" pitchFamily="34" charset="0"/>
              </a:rPr>
              <a:t>phase.</a:t>
            </a:r>
          </a:p>
        </p:txBody>
      </p:sp>
      <p:pic>
        <p:nvPicPr>
          <p:cNvPr id="4" name="Picture 3">
            <a:extLst>
              <a:ext uri="{FF2B5EF4-FFF2-40B4-BE49-F238E27FC236}">
                <a16:creationId xmlns:a16="http://schemas.microsoft.com/office/drawing/2014/main" id="{AD49496C-A756-43AB-A90D-C049C58588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889489"/>
            <a:ext cx="7886700" cy="4800600"/>
          </a:xfrm>
        </p:spPr>
        <p:txBody>
          <a:bodyPr>
            <a:normAutofit/>
          </a:bodyPr>
          <a:lstStyle/>
          <a:p>
            <a:r>
              <a:rPr lang="en-US" sz="2000" b="1" dirty="0">
                <a:latin typeface="Segoe UI" panose="020B0502040204020203" pitchFamily="34" charset="0"/>
                <a:ea typeface="Verdana" pitchFamily="34" charset="0"/>
                <a:cs typeface="Segoe UI" panose="020B0502040204020203" pitchFamily="34" charset="0"/>
              </a:rPr>
              <a:t>Completeness: </a:t>
            </a:r>
            <a:r>
              <a:rPr lang="en-US" sz="2000" dirty="0">
                <a:latin typeface="Segoe UI" panose="020B0502040204020203" pitchFamily="34" charset="0"/>
                <a:ea typeface="Verdana" pitchFamily="34" charset="0"/>
                <a:cs typeface="Segoe UI" panose="020B0502040204020203" pitchFamily="34" charset="0"/>
              </a:rPr>
              <a:t>This algorithm is </a:t>
            </a:r>
            <a:r>
              <a:rPr lang="en-US" sz="2000" dirty="0">
                <a:highlight>
                  <a:srgbClr val="00FF00"/>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is if the branching factor is </a:t>
            </a:r>
            <a:r>
              <a:rPr lang="en-US" sz="2000" u="sng" dirty="0">
                <a:latin typeface="Segoe UI" panose="020B0502040204020203" pitchFamily="34" charset="0"/>
                <a:ea typeface="Verdana" pitchFamily="34" charset="0"/>
                <a:cs typeface="Segoe UI" panose="020B0502040204020203" pitchFamily="34" charset="0"/>
              </a:rPr>
              <a:t>finite</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Time Complexity: </a:t>
            </a:r>
            <a:r>
              <a:rPr lang="en-US" sz="2000" dirty="0">
                <a:latin typeface="Segoe UI" panose="020B0502040204020203" pitchFamily="34" charset="0"/>
                <a:ea typeface="Verdana" pitchFamily="34" charset="0"/>
                <a:cs typeface="Segoe UI" panose="020B0502040204020203" pitchFamily="34" charset="0"/>
              </a:rPr>
              <a:t>Let's suppose </a:t>
            </a:r>
            <a:r>
              <a:rPr lang="en-US" sz="2000" dirty="0">
                <a:highlight>
                  <a:srgbClr val="FFFF00"/>
                </a:highlight>
                <a:latin typeface="Segoe UI" panose="020B0502040204020203" pitchFamily="34" charset="0"/>
                <a:ea typeface="Verdana" pitchFamily="34" charset="0"/>
                <a:cs typeface="Segoe UI" panose="020B0502040204020203" pitchFamily="34" charset="0"/>
              </a:rPr>
              <a:t>b</a:t>
            </a:r>
            <a:r>
              <a:rPr lang="en-US" sz="2000" dirty="0">
                <a:latin typeface="Segoe UI" panose="020B0502040204020203" pitchFamily="34" charset="0"/>
                <a:ea typeface="Verdana" pitchFamily="34" charset="0"/>
                <a:cs typeface="Segoe UI" panose="020B0502040204020203" pitchFamily="34" charset="0"/>
              </a:rPr>
              <a:t> is the branching factor and depth is </a:t>
            </a:r>
            <a:r>
              <a:rPr lang="en-US" sz="2000" dirty="0">
                <a:highlight>
                  <a:srgbClr val="FFFF00"/>
                </a:highlight>
                <a:latin typeface="Segoe UI" panose="020B0502040204020203" pitchFamily="34" charset="0"/>
                <a:ea typeface="Verdana" pitchFamily="34" charset="0"/>
                <a:cs typeface="Segoe UI" panose="020B0502040204020203" pitchFamily="34" charset="0"/>
              </a:rPr>
              <a:t>d</a:t>
            </a:r>
            <a:r>
              <a:rPr lang="en-US" sz="2000" dirty="0">
                <a:latin typeface="Segoe UI" panose="020B0502040204020203" pitchFamily="34" charset="0"/>
                <a:ea typeface="Verdana" pitchFamily="34" charset="0"/>
                <a:cs typeface="Segoe UI" panose="020B0502040204020203" pitchFamily="34" charset="0"/>
              </a:rPr>
              <a:t> then the worst-case time complexity is </a:t>
            </a:r>
            <a:r>
              <a:rPr lang="en-US" sz="2000" dirty="0">
                <a:highlight>
                  <a:srgbClr val="00FF00"/>
                </a:highlight>
                <a:latin typeface="Segoe UI" panose="020B0502040204020203" pitchFamily="34" charset="0"/>
                <a:ea typeface="Verdana" pitchFamily="34" charset="0"/>
                <a:cs typeface="Segoe UI" panose="020B0502040204020203" pitchFamily="34" charset="0"/>
              </a:rPr>
              <a:t>O(b</a:t>
            </a:r>
            <a:r>
              <a:rPr lang="en-US" sz="2000" baseline="30000" dirty="0">
                <a:highlight>
                  <a:srgbClr val="00FF00"/>
                </a:highlight>
                <a:latin typeface="Segoe UI" panose="020B0502040204020203" pitchFamily="34" charset="0"/>
                <a:ea typeface="Verdana" pitchFamily="34" charset="0"/>
                <a:cs typeface="Segoe UI" panose="020B0502040204020203" pitchFamily="34" charset="0"/>
              </a:rPr>
              <a:t>d</a:t>
            </a:r>
            <a:r>
              <a:rPr lang="en-US" sz="2000" dirty="0">
                <a:highlight>
                  <a:srgbClr val="00FF00"/>
                </a:highlight>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Space Complexity: </a:t>
            </a:r>
            <a:r>
              <a:rPr lang="en-US" sz="2000" dirty="0">
                <a:latin typeface="Segoe UI" panose="020B0502040204020203" pitchFamily="34" charset="0"/>
                <a:ea typeface="Verdana" pitchFamily="34" charset="0"/>
                <a:cs typeface="Segoe UI" panose="020B0502040204020203" pitchFamily="34" charset="0"/>
              </a:rPr>
              <a:t>The space complexity of IDDFS will be </a:t>
            </a:r>
            <a:r>
              <a:rPr lang="en-US" sz="2000" dirty="0">
                <a:highlight>
                  <a:srgbClr val="00FF00"/>
                </a:highlight>
                <a:latin typeface="Segoe UI" panose="020B0502040204020203" pitchFamily="34" charset="0"/>
                <a:ea typeface="Verdana" pitchFamily="34" charset="0"/>
                <a:cs typeface="Segoe UI" panose="020B0502040204020203" pitchFamily="34" charset="0"/>
              </a:rPr>
              <a:t>O(bd).</a:t>
            </a:r>
          </a:p>
          <a:p>
            <a:r>
              <a:rPr lang="en-US" sz="2000" b="1" dirty="0">
                <a:latin typeface="Segoe UI" panose="020B0502040204020203" pitchFamily="34" charset="0"/>
                <a:ea typeface="Verdana" pitchFamily="34" charset="0"/>
                <a:cs typeface="Segoe UI" panose="020B0502040204020203" pitchFamily="34" charset="0"/>
              </a:rPr>
              <a:t>Optimal: </a:t>
            </a:r>
            <a:r>
              <a:rPr lang="en-US" sz="2000" dirty="0">
                <a:latin typeface="Segoe UI" panose="020B0502040204020203" pitchFamily="34" charset="0"/>
                <a:ea typeface="Verdana" pitchFamily="34" charset="0"/>
                <a:cs typeface="Segoe UI" panose="020B0502040204020203" pitchFamily="34" charset="0"/>
              </a:rPr>
              <a:t>IDDFS algorithm is </a:t>
            </a:r>
            <a:r>
              <a:rPr lang="en-US" sz="2000" dirty="0">
                <a:highlight>
                  <a:srgbClr val="00FF00"/>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if path cost is a non- decreasing function of the depth of the node.</a:t>
            </a:r>
          </a:p>
          <a:p>
            <a:pPr marL="0" indent="0">
              <a:buNone/>
            </a:pPr>
            <a:endParaRPr lang="en-US" sz="2000"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6C9549A8-DFE5-48F3-B453-3753AC519FD4}"/>
              </a:ext>
            </a:extLst>
          </p:cNvPr>
          <p:cNvSpPr>
            <a:spLocks noGrp="1"/>
          </p:cNvSpPr>
          <p:nvPr>
            <p:ph type="title"/>
          </p:nvPr>
        </p:nvSpPr>
        <p:spPr>
          <a:xfrm>
            <a:off x="628650" y="206068"/>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IDDFS</a:t>
            </a:r>
            <a:endParaRPr lang="en-US" sz="3200" dirty="0"/>
          </a:p>
        </p:txBody>
      </p:sp>
      <p:pic>
        <p:nvPicPr>
          <p:cNvPr id="6" name="Picture 5">
            <a:extLst>
              <a:ext uri="{FF2B5EF4-FFF2-40B4-BE49-F238E27FC236}">
                <a16:creationId xmlns:a16="http://schemas.microsoft.com/office/drawing/2014/main" id="{8E7208D5-3481-4031-BDBE-D4FFECFD964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6. Bidirectional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983507"/>
            <a:ext cx="8229600" cy="4983163"/>
          </a:xfrm>
        </p:spPr>
        <p:txBody>
          <a:bodyPr>
            <a:normAutofit/>
          </a:bodyPr>
          <a:lstStyle/>
          <a:p>
            <a:r>
              <a:rPr lang="en-US" sz="1800" dirty="0">
                <a:latin typeface="Segoe UI" panose="020B0502040204020203" pitchFamily="34" charset="0"/>
                <a:ea typeface="Verdana" pitchFamily="34" charset="0"/>
                <a:cs typeface="Segoe UI" panose="020B0502040204020203" pitchFamily="34" charset="0"/>
              </a:rPr>
              <a:t>This algorithm </a:t>
            </a:r>
            <a:r>
              <a:rPr lang="en-US" sz="1800" dirty="0">
                <a:highlight>
                  <a:srgbClr val="00FFFF"/>
                </a:highlight>
                <a:latin typeface="Segoe UI" panose="020B0502040204020203" pitchFamily="34" charset="0"/>
                <a:ea typeface="Verdana" pitchFamily="34" charset="0"/>
                <a:cs typeface="Segoe UI" panose="020B0502040204020203" pitchFamily="34" charset="0"/>
              </a:rPr>
              <a:t>divides one graph/tree into two sub-graphs</a:t>
            </a:r>
            <a:r>
              <a:rPr lang="en-US" sz="1800" dirty="0">
                <a:latin typeface="Segoe UI" panose="020B0502040204020203" pitchFamily="34" charset="0"/>
                <a:ea typeface="Verdana" pitchFamily="34" charset="0"/>
                <a:cs typeface="Segoe UI" panose="020B0502040204020203" pitchFamily="34" charset="0"/>
              </a:rPr>
              <a:t>. It starts traversing from node 1 in the </a:t>
            </a:r>
            <a:r>
              <a:rPr lang="en-US" sz="1800" u="sng" dirty="0">
                <a:latin typeface="Segoe UI" panose="020B0502040204020203" pitchFamily="34" charset="0"/>
                <a:ea typeface="Verdana" pitchFamily="34" charset="0"/>
                <a:cs typeface="Segoe UI" panose="020B0502040204020203" pitchFamily="34" charset="0"/>
              </a:rPr>
              <a:t>forward direction </a:t>
            </a:r>
            <a:r>
              <a:rPr lang="en-US" sz="1800" dirty="0">
                <a:latin typeface="Segoe UI" panose="020B0502040204020203" pitchFamily="34" charset="0"/>
                <a:ea typeface="Verdana" pitchFamily="34" charset="0"/>
                <a:cs typeface="Segoe UI" panose="020B0502040204020203" pitchFamily="34" charset="0"/>
              </a:rPr>
              <a:t>and starts from goal node 16 in the </a:t>
            </a:r>
            <a:r>
              <a:rPr lang="en-US" sz="1800" u="sng" dirty="0">
                <a:latin typeface="Segoe UI" panose="020B0502040204020203" pitchFamily="34" charset="0"/>
                <a:ea typeface="Verdana" pitchFamily="34" charset="0"/>
                <a:cs typeface="Segoe UI" panose="020B0502040204020203" pitchFamily="34" charset="0"/>
              </a:rPr>
              <a:t>backward direction</a:t>
            </a:r>
            <a:r>
              <a:rPr lang="en-US" sz="1800" dirty="0">
                <a:latin typeface="Segoe UI" panose="020B0502040204020203" pitchFamily="34" charset="0"/>
                <a:ea typeface="Verdana" pitchFamily="34" charset="0"/>
                <a:cs typeface="Segoe UI" panose="020B0502040204020203" pitchFamily="34" charset="0"/>
              </a:rPr>
              <a:t>.</a:t>
            </a:r>
          </a:p>
          <a:p>
            <a:r>
              <a:rPr lang="en-US" sz="1800" dirty="0">
                <a:latin typeface="Segoe UI" panose="020B0502040204020203" pitchFamily="34" charset="0"/>
                <a:ea typeface="Verdana" pitchFamily="34" charset="0"/>
                <a:cs typeface="Segoe UI" panose="020B0502040204020203" pitchFamily="34" charset="0"/>
              </a:rPr>
              <a:t>The algorithm terminates at node 9 where two searches meet.</a:t>
            </a:r>
          </a:p>
        </p:txBody>
      </p:sp>
      <p:pic>
        <p:nvPicPr>
          <p:cNvPr id="4" name="Picture 3" descr="Un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362200"/>
            <a:ext cx="4953000" cy="3886200"/>
          </a:xfrm>
          <a:prstGeom prst="rect">
            <a:avLst/>
          </a:prstGeom>
          <a:noFill/>
          <a:ln>
            <a:noFill/>
          </a:ln>
        </p:spPr>
      </p:pic>
      <p:pic>
        <p:nvPicPr>
          <p:cNvPr id="5" name="Picture 4">
            <a:extLst>
              <a:ext uri="{FF2B5EF4-FFF2-40B4-BE49-F238E27FC236}">
                <a16:creationId xmlns:a16="http://schemas.microsoft.com/office/drawing/2014/main" id="{ACA420D2-B7DB-4F98-82DC-459A2BF1782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052520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92162"/>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6. Bidirectional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533400" y="952500"/>
            <a:ext cx="8077200" cy="4953000"/>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Bidirectional search algorithm runs </a:t>
            </a:r>
            <a:r>
              <a:rPr lang="en-US" sz="2000" dirty="0">
                <a:highlight>
                  <a:srgbClr val="FFFF00"/>
                </a:highlight>
                <a:latin typeface="Segoe UI" panose="020B0502040204020203" pitchFamily="34" charset="0"/>
                <a:ea typeface="Verdana" pitchFamily="34" charset="0"/>
                <a:cs typeface="Segoe UI" panose="020B0502040204020203" pitchFamily="34" charset="0"/>
              </a:rPr>
              <a:t>two</a:t>
            </a:r>
            <a:r>
              <a:rPr lang="en-US" sz="2000" dirty="0">
                <a:latin typeface="Segoe UI" panose="020B0502040204020203" pitchFamily="34" charset="0"/>
                <a:ea typeface="Verdana" pitchFamily="34" charset="0"/>
                <a:cs typeface="Segoe UI" panose="020B0502040204020203" pitchFamily="34" charset="0"/>
              </a:rPr>
              <a:t> simultaneous searches, one </a:t>
            </a:r>
            <a:r>
              <a:rPr lang="en-US" sz="2000" dirty="0">
                <a:highlight>
                  <a:srgbClr val="FFFF00"/>
                </a:highlight>
                <a:latin typeface="Segoe UI" panose="020B0502040204020203" pitchFamily="34" charset="0"/>
                <a:ea typeface="Verdana" pitchFamily="34" charset="0"/>
                <a:cs typeface="Segoe UI" panose="020B0502040204020203" pitchFamily="34" charset="0"/>
              </a:rPr>
              <a:t>form initial state </a:t>
            </a:r>
            <a:r>
              <a:rPr lang="en-US" sz="2000" dirty="0">
                <a:latin typeface="Segoe UI" panose="020B0502040204020203" pitchFamily="34" charset="0"/>
                <a:ea typeface="Verdana" pitchFamily="34" charset="0"/>
                <a:cs typeface="Segoe UI" panose="020B0502040204020203" pitchFamily="34" charset="0"/>
              </a:rPr>
              <a:t>called as </a:t>
            </a:r>
            <a:r>
              <a:rPr lang="en-US" sz="2000" u="sng" dirty="0">
                <a:latin typeface="Segoe UI" panose="020B0502040204020203" pitchFamily="34" charset="0"/>
                <a:ea typeface="Verdana" pitchFamily="34" charset="0"/>
                <a:cs typeface="Segoe UI" panose="020B0502040204020203" pitchFamily="34" charset="0"/>
              </a:rPr>
              <a:t>forward-search</a:t>
            </a:r>
            <a:r>
              <a:rPr lang="en-US" sz="2000" dirty="0">
                <a:latin typeface="Segoe UI" panose="020B0502040204020203" pitchFamily="34" charset="0"/>
                <a:ea typeface="Verdana" pitchFamily="34" charset="0"/>
                <a:cs typeface="Segoe UI" panose="020B0502040204020203" pitchFamily="34" charset="0"/>
              </a:rPr>
              <a:t> and other from </a:t>
            </a:r>
            <a:r>
              <a:rPr lang="en-US" sz="2000" dirty="0">
                <a:highlight>
                  <a:srgbClr val="FFFF00"/>
                </a:highlight>
                <a:latin typeface="Segoe UI" panose="020B0502040204020203" pitchFamily="34" charset="0"/>
                <a:ea typeface="Verdana" pitchFamily="34" charset="0"/>
                <a:cs typeface="Segoe UI" panose="020B0502040204020203" pitchFamily="34" charset="0"/>
              </a:rPr>
              <a:t>goal node </a:t>
            </a:r>
            <a:r>
              <a:rPr lang="en-US" sz="2000" dirty="0">
                <a:latin typeface="Segoe UI" panose="020B0502040204020203" pitchFamily="34" charset="0"/>
                <a:ea typeface="Verdana" pitchFamily="34" charset="0"/>
                <a:cs typeface="Segoe UI" panose="020B0502040204020203" pitchFamily="34" charset="0"/>
              </a:rPr>
              <a:t>called as </a:t>
            </a:r>
            <a:r>
              <a:rPr lang="en-US" sz="2000" u="sng" dirty="0">
                <a:latin typeface="Segoe UI" panose="020B0502040204020203" pitchFamily="34" charset="0"/>
                <a:ea typeface="Verdana" pitchFamily="34" charset="0"/>
                <a:cs typeface="Segoe UI" panose="020B0502040204020203" pitchFamily="34" charset="0"/>
              </a:rPr>
              <a:t>backward-search</a:t>
            </a:r>
            <a:r>
              <a:rPr lang="en-US" sz="2000" dirty="0">
                <a:latin typeface="Segoe UI" panose="020B0502040204020203" pitchFamily="34" charset="0"/>
                <a:ea typeface="Verdana" pitchFamily="34" charset="0"/>
                <a:cs typeface="Segoe UI" panose="020B0502040204020203" pitchFamily="34" charset="0"/>
              </a:rPr>
              <a:t>, to find the goal node.  </a:t>
            </a:r>
          </a:p>
          <a:p>
            <a:r>
              <a:rPr lang="en-US" sz="2000" dirty="0">
                <a:latin typeface="Segoe UI" panose="020B0502040204020203" pitchFamily="34" charset="0"/>
                <a:ea typeface="Verdana" pitchFamily="34" charset="0"/>
                <a:cs typeface="Segoe UI" panose="020B0502040204020203" pitchFamily="34" charset="0"/>
              </a:rPr>
              <a:t>Bidirectional search can use search techniques such as </a:t>
            </a:r>
            <a:r>
              <a:rPr lang="en-US" sz="2000" dirty="0">
                <a:highlight>
                  <a:srgbClr val="00FFFF"/>
                </a:highlight>
                <a:latin typeface="Segoe UI" panose="020B0502040204020203" pitchFamily="34" charset="0"/>
                <a:ea typeface="Verdana" pitchFamily="34" charset="0"/>
                <a:cs typeface="Segoe UI" panose="020B0502040204020203" pitchFamily="34" charset="0"/>
              </a:rPr>
              <a:t>BFS</a:t>
            </a: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FF"/>
                </a:highlight>
                <a:latin typeface="Segoe UI" panose="020B0502040204020203" pitchFamily="34" charset="0"/>
                <a:ea typeface="Verdana" pitchFamily="34" charset="0"/>
                <a:cs typeface="Segoe UI" panose="020B0502040204020203" pitchFamily="34" charset="0"/>
              </a:rPr>
              <a:t>DFS</a:t>
            </a: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FF"/>
                </a:highlight>
                <a:latin typeface="Segoe UI" panose="020B0502040204020203" pitchFamily="34" charset="0"/>
                <a:ea typeface="Verdana" pitchFamily="34" charset="0"/>
                <a:cs typeface="Segoe UI" panose="020B0502040204020203" pitchFamily="34" charset="0"/>
              </a:rPr>
              <a:t>DLS</a:t>
            </a:r>
            <a:r>
              <a:rPr lang="en-US" sz="2000" dirty="0">
                <a:latin typeface="Segoe UI" panose="020B0502040204020203" pitchFamily="34" charset="0"/>
                <a:ea typeface="Verdana" pitchFamily="34" charset="0"/>
                <a:cs typeface="Segoe UI" panose="020B0502040204020203" pitchFamily="34" charset="0"/>
              </a:rPr>
              <a:t>, etc.</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Advantages:</a:t>
            </a:r>
          </a:p>
          <a:p>
            <a:pPr lvl="0"/>
            <a:r>
              <a:rPr lang="en-US" sz="2000" dirty="0">
                <a:latin typeface="Segoe UI" panose="020B0502040204020203" pitchFamily="34" charset="0"/>
                <a:ea typeface="Verdana" pitchFamily="34" charset="0"/>
                <a:cs typeface="Segoe UI" panose="020B0502040204020203" pitchFamily="34" charset="0"/>
              </a:rPr>
              <a:t>Bidirectional search is </a:t>
            </a:r>
            <a:r>
              <a:rPr lang="en-US" sz="2000" dirty="0">
                <a:highlight>
                  <a:srgbClr val="00FF00"/>
                </a:highlight>
                <a:latin typeface="Segoe UI" panose="020B0502040204020203" pitchFamily="34" charset="0"/>
                <a:ea typeface="Verdana" pitchFamily="34" charset="0"/>
                <a:cs typeface="Segoe UI" panose="020B0502040204020203" pitchFamily="34" charset="0"/>
              </a:rPr>
              <a:t>fast</a:t>
            </a:r>
            <a:r>
              <a:rPr lang="en-US" sz="2000" dirty="0">
                <a:latin typeface="Segoe UI" panose="020B0502040204020203" pitchFamily="34" charset="0"/>
                <a:ea typeface="Verdana" pitchFamily="34" charset="0"/>
                <a:cs typeface="Segoe UI" panose="020B0502040204020203" pitchFamily="34" charset="0"/>
              </a:rPr>
              <a:t>.</a:t>
            </a:r>
          </a:p>
          <a:p>
            <a:pPr lvl="0"/>
            <a:r>
              <a:rPr lang="en-US" sz="2000" dirty="0">
                <a:latin typeface="Segoe UI" panose="020B0502040204020203" pitchFamily="34" charset="0"/>
                <a:ea typeface="Verdana" pitchFamily="34" charset="0"/>
                <a:cs typeface="Segoe UI" panose="020B0502040204020203" pitchFamily="34" charset="0"/>
              </a:rPr>
              <a:t>Bidirectional search requires </a:t>
            </a:r>
            <a:r>
              <a:rPr lang="en-US" sz="2000" dirty="0">
                <a:highlight>
                  <a:srgbClr val="00FF00"/>
                </a:highlight>
                <a:latin typeface="Segoe UI" panose="020B0502040204020203" pitchFamily="34" charset="0"/>
                <a:ea typeface="Verdana" pitchFamily="34" charset="0"/>
                <a:cs typeface="Segoe UI" panose="020B0502040204020203" pitchFamily="34" charset="0"/>
              </a:rPr>
              <a:t>less memory</a:t>
            </a:r>
          </a:p>
          <a:p>
            <a:endParaRPr lang="en-US" sz="2000" b="1" dirty="0">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Disadvantages:</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dirty="0">
                <a:latin typeface="Segoe UI" panose="020B0502040204020203" pitchFamily="34" charset="0"/>
                <a:ea typeface="Verdana" pitchFamily="34" charset="0"/>
                <a:cs typeface="Segoe UI" panose="020B0502040204020203" pitchFamily="34" charset="0"/>
              </a:rPr>
              <a:t>Implementation of the bidirectional search tree is </a:t>
            </a:r>
            <a:r>
              <a:rPr lang="en-US" sz="2000" dirty="0">
                <a:highlight>
                  <a:srgbClr val="00FFFF"/>
                </a:highlight>
                <a:latin typeface="Segoe UI" panose="020B0502040204020203" pitchFamily="34" charset="0"/>
                <a:ea typeface="Verdana" pitchFamily="34" charset="0"/>
                <a:cs typeface="Segoe UI" panose="020B0502040204020203" pitchFamily="34" charset="0"/>
              </a:rPr>
              <a:t>difficult</a:t>
            </a:r>
            <a:r>
              <a:rPr lang="en-US" sz="2000" dirty="0">
                <a:latin typeface="Segoe UI" panose="020B0502040204020203" pitchFamily="34" charset="0"/>
                <a:ea typeface="Verdana" pitchFamily="34" charset="0"/>
                <a:cs typeface="Segoe UI" panose="020B0502040204020203" pitchFamily="34" charset="0"/>
              </a:rPr>
              <a:t>.</a:t>
            </a:r>
          </a:p>
          <a:p>
            <a:pPr lvl="0"/>
            <a:r>
              <a:rPr lang="en-US" sz="2000" dirty="0">
                <a:latin typeface="Segoe UI" panose="020B0502040204020203" pitchFamily="34" charset="0"/>
                <a:ea typeface="Verdana" pitchFamily="34" charset="0"/>
                <a:cs typeface="Segoe UI" panose="020B0502040204020203" pitchFamily="34" charset="0"/>
              </a:rPr>
              <a:t>In bidirectional search, one should </a:t>
            </a:r>
            <a:r>
              <a:rPr lang="en-US" sz="2000" dirty="0">
                <a:highlight>
                  <a:srgbClr val="00FFFF"/>
                </a:highlight>
                <a:latin typeface="Segoe UI" panose="020B0502040204020203" pitchFamily="34" charset="0"/>
                <a:ea typeface="Verdana" pitchFamily="34" charset="0"/>
                <a:cs typeface="Segoe UI" panose="020B0502040204020203" pitchFamily="34" charset="0"/>
              </a:rPr>
              <a:t>know the goal state in advance.</a:t>
            </a:r>
          </a:p>
        </p:txBody>
      </p:sp>
      <p:pic>
        <p:nvPicPr>
          <p:cNvPr id="4" name="Picture 3">
            <a:extLst>
              <a:ext uri="{FF2B5EF4-FFF2-40B4-BE49-F238E27FC236}">
                <a16:creationId xmlns:a16="http://schemas.microsoft.com/office/drawing/2014/main" id="{172BE677-93E4-4FBB-9AB0-A535DFE785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148" y="1013618"/>
            <a:ext cx="7753350" cy="4830763"/>
          </a:xfrm>
        </p:spPr>
        <p:txBody>
          <a:bodyPr>
            <a:normAutofit/>
          </a:bodyPr>
          <a:lstStyle/>
          <a:p>
            <a:r>
              <a:rPr lang="en-US" sz="2000" b="1" dirty="0">
                <a:latin typeface="Segoe UI" panose="020B0502040204020203" pitchFamily="34" charset="0"/>
                <a:ea typeface="Verdana" pitchFamily="34" charset="0"/>
                <a:cs typeface="Segoe UI" panose="020B0502040204020203" pitchFamily="34" charset="0"/>
              </a:rPr>
              <a:t>Completeness:</a:t>
            </a:r>
            <a:r>
              <a:rPr lang="en-US" sz="2000" dirty="0">
                <a:latin typeface="Segoe UI" panose="020B0502040204020203" pitchFamily="34" charset="0"/>
                <a:ea typeface="Verdana" pitchFamily="34" charset="0"/>
                <a:cs typeface="Segoe UI" panose="020B0502040204020203" pitchFamily="34" charset="0"/>
              </a:rPr>
              <a:t> Bidirectional Search is </a:t>
            </a:r>
            <a:r>
              <a:rPr lang="en-US" sz="2000" dirty="0">
                <a:highlight>
                  <a:srgbClr val="FFFF00"/>
                </a:highlight>
                <a:latin typeface="Segoe UI" panose="020B0502040204020203" pitchFamily="34" charset="0"/>
                <a:ea typeface="Verdana" pitchFamily="34" charset="0"/>
                <a:cs typeface="Segoe UI" panose="020B0502040204020203" pitchFamily="34" charset="0"/>
              </a:rPr>
              <a:t>complete</a:t>
            </a:r>
            <a:r>
              <a:rPr lang="en-US" sz="2000" dirty="0">
                <a:latin typeface="Segoe UI" panose="020B0502040204020203" pitchFamily="34" charset="0"/>
                <a:ea typeface="Verdana" pitchFamily="34" charset="0"/>
                <a:cs typeface="Segoe UI" panose="020B0502040204020203" pitchFamily="34" charset="0"/>
              </a:rPr>
              <a:t> if we use BFS in both searches.</a:t>
            </a:r>
          </a:p>
          <a:p>
            <a:r>
              <a:rPr lang="en-US" sz="2000" b="1" dirty="0">
                <a:latin typeface="Segoe UI" panose="020B0502040204020203" pitchFamily="34" charset="0"/>
                <a:ea typeface="Verdana" pitchFamily="34" charset="0"/>
                <a:cs typeface="Segoe UI" panose="020B0502040204020203" pitchFamily="34" charset="0"/>
              </a:rPr>
              <a:t>Time Complexity:</a:t>
            </a:r>
            <a:r>
              <a:rPr lang="en-US" sz="2000" dirty="0">
                <a:latin typeface="Segoe UI" panose="020B0502040204020203" pitchFamily="34" charset="0"/>
                <a:ea typeface="Verdana" pitchFamily="34" charset="0"/>
                <a:cs typeface="Segoe UI" panose="020B0502040204020203" pitchFamily="34" charset="0"/>
              </a:rPr>
              <a:t> Time complexity of bidirectional search using BFS is </a:t>
            </a:r>
            <a:r>
              <a:rPr lang="en-US" sz="2000" dirty="0">
                <a:highlight>
                  <a:srgbClr val="00FFFF"/>
                </a:highlight>
                <a:latin typeface="Segoe UI" panose="020B0502040204020203" pitchFamily="34" charset="0"/>
                <a:ea typeface="Verdana" pitchFamily="34" charset="0"/>
                <a:cs typeface="Segoe UI" panose="020B0502040204020203" pitchFamily="34" charset="0"/>
              </a:rPr>
              <a:t>O(b</a:t>
            </a:r>
            <a:r>
              <a:rPr lang="en-US" sz="2000" baseline="30000" dirty="0">
                <a:highlight>
                  <a:srgbClr val="00FFFF"/>
                </a:highlight>
                <a:latin typeface="Segoe UI" panose="020B0502040204020203" pitchFamily="34" charset="0"/>
                <a:ea typeface="Verdana" pitchFamily="34" charset="0"/>
                <a:cs typeface="Segoe UI" panose="020B0502040204020203" pitchFamily="34" charset="0"/>
              </a:rPr>
              <a:t>d</a:t>
            </a:r>
            <a:r>
              <a:rPr lang="en-US" sz="2000" dirty="0">
                <a:highlight>
                  <a:srgbClr val="00FFFF"/>
                </a:highlight>
                <a:latin typeface="Segoe UI" panose="020B0502040204020203" pitchFamily="34" charset="0"/>
                <a:ea typeface="Verdana" pitchFamily="34" charset="0"/>
                <a:cs typeface="Segoe UI" panose="020B0502040204020203" pitchFamily="34" charset="0"/>
              </a:rPr>
              <a:t>)</a:t>
            </a:r>
            <a:r>
              <a:rPr lang="en-US" sz="2000" dirty="0">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Space Complexity:</a:t>
            </a:r>
            <a:r>
              <a:rPr lang="en-US" sz="2000" dirty="0">
                <a:latin typeface="Segoe UI" panose="020B0502040204020203" pitchFamily="34" charset="0"/>
                <a:ea typeface="Verdana" pitchFamily="34" charset="0"/>
                <a:cs typeface="Segoe UI" panose="020B0502040204020203" pitchFamily="34" charset="0"/>
              </a:rPr>
              <a:t> Space complexity of bidirectional search is </a:t>
            </a:r>
            <a:r>
              <a:rPr lang="en-US" sz="2000" dirty="0">
                <a:highlight>
                  <a:srgbClr val="00FFFF"/>
                </a:highlight>
                <a:latin typeface="Segoe UI" panose="020B0502040204020203" pitchFamily="34" charset="0"/>
                <a:ea typeface="Verdana" pitchFamily="34" charset="0"/>
                <a:cs typeface="Segoe UI" panose="020B0502040204020203" pitchFamily="34" charset="0"/>
              </a:rPr>
              <a:t>O(b</a:t>
            </a:r>
            <a:r>
              <a:rPr lang="en-US" sz="2000" baseline="30000" dirty="0">
                <a:highlight>
                  <a:srgbClr val="00FFFF"/>
                </a:highlight>
                <a:latin typeface="Segoe UI" panose="020B0502040204020203" pitchFamily="34" charset="0"/>
                <a:ea typeface="Verdana" pitchFamily="34" charset="0"/>
                <a:cs typeface="Segoe UI" panose="020B0502040204020203" pitchFamily="34" charset="0"/>
              </a:rPr>
              <a:t>d</a:t>
            </a:r>
            <a:r>
              <a:rPr lang="en-US" sz="2000" dirty="0">
                <a:highlight>
                  <a:srgbClr val="00FFFF"/>
                </a:highlight>
                <a:latin typeface="Segoe UI" panose="020B0502040204020203" pitchFamily="34" charset="0"/>
                <a:ea typeface="Verdana" pitchFamily="34" charset="0"/>
                <a:cs typeface="Segoe UI" panose="020B0502040204020203" pitchFamily="34" charset="0"/>
              </a:rPr>
              <a:t>).</a:t>
            </a:r>
          </a:p>
          <a:p>
            <a:r>
              <a:rPr lang="en-US" sz="2000" b="1" dirty="0">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 Bidirectional search is </a:t>
            </a:r>
            <a:r>
              <a:rPr lang="en-US" sz="2000" dirty="0">
                <a:highlight>
                  <a:srgbClr val="FFFF00"/>
                </a:highlight>
                <a:latin typeface="Segoe UI" panose="020B0502040204020203" pitchFamily="34" charset="0"/>
                <a:ea typeface="Verdana" pitchFamily="34" charset="0"/>
                <a:cs typeface="Segoe UI" panose="020B0502040204020203" pitchFamily="34" charset="0"/>
              </a:rPr>
              <a:t>Optimal</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3200"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5D5A858F-A387-4E52-A648-79F52EA564EF}"/>
              </a:ext>
            </a:extLst>
          </p:cNvPr>
          <p:cNvSpPr>
            <a:spLocks noGrp="1"/>
          </p:cNvSpPr>
          <p:nvPr>
            <p:ph type="title"/>
          </p:nvPr>
        </p:nvSpPr>
        <p:spPr>
          <a:xfrm>
            <a:off x="631148" y="221070"/>
            <a:ext cx="7886700" cy="653415"/>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IDDFS</a:t>
            </a:r>
            <a:endParaRPr lang="en-US" sz="3200" dirty="0"/>
          </a:p>
        </p:txBody>
      </p:sp>
      <p:pic>
        <p:nvPicPr>
          <p:cNvPr id="6" name="Picture 5">
            <a:extLst>
              <a:ext uri="{FF2B5EF4-FFF2-40B4-BE49-F238E27FC236}">
                <a16:creationId xmlns:a16="http://schemas.microsoft.com/office/drawing/2014/main" id="{090D5610-F92F-4910-987E-309070B5D1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Types of search algorithms</a:t>
            </a:r>
          </a:p>
        </p:txBody>
      </p:sp>
      <p:sp>
        <p:nvSpPr>
          <p:cNvPr id="3" name="Content Placeholder 2"/>
          <p:cNvSpPr>
            <a:spLocks noGrp="1"/>
          </p:cNvSpPr>
          <p:nvPr>
            <p:ph idx="1"/>
          </p:nvPr>
        </p:nvSpPr>
        <p:spPr>
          <a:xfrm>
            <a:off x="457200" y="1066800"/>
            <a:ext cx="8229600" cy="5638800"/>
          </a:xfrm>
        </p:spPr>
        <p:txBody>
          <a:bodyPr/>
          <a:lstStyle/>
          <a:p>
            <a:pPr>
              <a:buNone/>
            </a:pPr>
            <a:r>
              <a:rPr lang="en-US" sz="1600" dirty="0">
                <a:latin typeface="Segoe UI" panose="020B0502040204020203" pitchFamily="34" charset="0"/>
                <a:ea typeface="Verdana" pitchFamily="34" charset="0"/>
                <a:cs typeface="Segoe UI" panose="020B0502040204020203" pitchFamily="34" charset="0"/>
              </a:rPr>
              <a:t>Based on the search problems we can classify the search algorithms into </a:t>
            </a:r>
          </a:p>
          <a:p>
            <a:pPr marL="342900" indent="-342900">
              <a:buAutoNum type="arabicPeriod"/>
            </a:pPr>
            <a:r>
              <a:rPr lang="en-US" sz="1600" b="1" dirty="0">
                <a:latin typeface="Segoe UI" panose="020B0502040204020203" pitchFamily="34" charset="0"/>
                <a:ea typeface="Verdana" pitchFamily="34" charset="0"/>
                <a:cs typeface="Segoe UI" panose="020B0502040204020203" pitchFamily="34" charset="0"/>
              </a:rPr>
              <a:t>Uninformed search (Blind search)</a:t>
            </a:r>
          </a:p>
          <a:p>
            <a:pPr marL="342900" indent="-342900">
              <a:buAutoNum type="arabicPeriod"/>
            </a:pPr>
            <a:r>
              <a:rPr lang="en-US" sz="1600" b="1" dirty="0">
                <a:latin typeface="Segoe UI" panose="020B0502040204020203" pitchFamily="34" charset="0"/>
                <a:ea typeface="Verdana" pitchFamily="34" charset="0"/>
                <a:cs typeface="Segoe UI" panose="020B0502040204020203" pitchFamily="34" charset="0"/>
              </a:rPr>
              <a:t>informed search (Heuristic search)</a:t>
            </a:r>
            <a:endParaRPr lang="en-US" sz="1600" dirty="0">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descr="Search Algorithms in Artificial Intelligence"/>
          <p:cNvPicPr/>
          <p:nvPr/>
        </p:nvPicPr>
        <p:blipFill>
          <a:blip r:embed="rId2">
            <a:duotone>
              <a:schemeClr val="accent5">
                <a:shade val="45000"/>
                <a:satMod val="135000"/>
              </a:schemeClr>
              <a:prstClr val="white"/>
            </a:duotone>
            <a:lum bright="-23000" contrast="45000"/>
            <a:extLst>
              <a:ext uri="{28A0092B-C50C-407E-A947-70E740481C1C}">
                <a14:useLocalDpi xmlns:a14="http://schemas.microsoft.com/office/drawing/2010/main" val="0"/>
              </a:ext>
            </a:extLst>
          </a:blip>
          <a:srcRect/>
          <a:stretch>
            <a:fillRect/>
          </a:stretch>
        </p:blipFill>
        <p:spPr bwMode="auto">
          <a:xfrm>
            <a:off x="1600200" y="2133600"/>
            <a:ext cx="5791200" cy="4419600"/>
          </a:xfrm>
          <a:prstGeom prst="rect">
            <a:avLst/>
          </a:prstGeom>
          <a:noFill/>
          <a:ln>
            <a:solidFill>
              <a:srgbClr val="CC00CC">
                <a:alpha val="57000"/>
              </a:srgbClr>
            </a:solidFill>
          </a:ln>
        </p:spPr>
      </p:pic>
      <p:pic>
        <p:nvPicPr>
          <p:cNvPr id="6" name="Picture 5">
            <a:extLst>
              <a:ext uri="{FF2B5EF4-FFF2-40B4-BE49-F238E27FC236}">
                <a16:creationId xmlns:a16="http://schemas.microsoft.com/office/drawing/2014/main" id="{2A59FF83-EC51-4A85-BB83-6BF82061FB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26083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14136" y="221071"/>
            <a:ext cx="7886700" cy="7778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Informed Search Algorithms</a:t>
            </a:r>
          </a:p>
        </p:txBody>
      </p:sp>
      <p:sp>
        <p:nvSpPr>
          <p:cNvPr id="3" name="Content Placeholder 2"/>
          <p:cNvSpPr>
            <a:spLocks noGrp="1"/>
          </p:cNvSpPr>
          <p:nvPr>
            <p:ph idx="1"/>
          </p:nvPr>
        </p:nvSpPr>
        <p:spPr>
          <a:xfrm>
            <a:off x="614136" y="973961"/>
            <a:ext cx="7886700" cy="4351338"/>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Informed search algorithm contains an array of knowledge such as </a:t>
            </a:r>
            <a:r>
              <a:rPr lang="en-US" sz="2000" dirty="0">
                <a:highlight>
                  <a:srgbClr val="00FFFF"/>
                </a:highlight>
                <a:latin typeface="Segoe UI" panose="020B0502040204020203" pitchFamily="34" charset="0"/>
                <a:ea typeface="Verdana" pitchFamily="34" charset="0"/>
                <a:cs typeface="Segoe UI" panose="020B0502040204020203" pitchFamily="34" charset="0"/>
              </a:rPr>
              <a:t>how far</a:t>
            </a:r>
            <a:r>
              <a:rPr lang="en-US" sz="2000" dirty="0">
                <a:latin typeface="Segoe UI" panose="020B0502040204020203" pitchFamily="34" charset="0"/>
                <a:ea typeface="Verdana" pitchFamily="34" charset="0"/>
                <a:cs typeface="Segoe UI" panose="020B0502040204020203" pitchFamily="34" charset="0"/>
              </a:rPr>
              <a:t> we are from the goal, </a:t>
            </a:r>
            <a:r>
              <a:rPr lang="en-US" sz="2000" dirty="0">
                <a:highlight>
                  <a:srgbClr val="00FFFF"/>
                </a:highlight>
                <a:latin typeface="Segoe UI" panose="020B0502040204020203" pitchFamily="34" charset="0"/>
                <a:ea typeface="Verdana" pitchFamily="34" charset="0"/>
                <a:cs typeface="Segoe UI" panose="020B0502040204020203" pitchFamily="34" charset="0"/>
              </a:rPr>
              <a:t>path cost</a:t>
            </a:r>
            <a:r>
              <a:rPr lang="en-US" sz="2000" dirty="0">
                <a:latin typeface="Segoe UI" panose="020B0502040204020203" pitchFamily="34" charset="0"/>
                <a:ea typeface="Verdana" pitchFamily="34" charset="0"/>
                <a:cs typeface="Segoe UI" panose="020B0502040204020203" pitchFamily="34" charset="0"/>
              </a:rPr>
              <a:t>, how to </a:t>
            </a:r>
            <a:r>
              <a:rPr lang="en-US" sz="2000" dirty="0">
                <a:highlight>
                  <a:srgbClr val="00FFFF"/>
                </a:highlight>
                <a:latin typeface="Segoe UI" panose="020B0502040204020203" pitchFamily="34" charset="0"/>
                <a:ea typeface="Verdana" pitchFamily="34" charset="0"/>
                <a:cs typeface="Segoe UI" panose="020B0502040204020203" pitchFamily="34" charset="0"/>
              </a:rPr>
              <a:t>reach to goal </a:t>
            </a:r>
            <a:r>
              <a:rPr lang="en-US" sz="2000" dirty="0">
                <a:latin typeface="Segoe UI" panose="020B0502040204020203" pitchFamily="34" charset="0"/>
                <a:ea typeface="Verdana" pitchFamily="34" charset="0"/>
                <a:cs typeface="Segoe UI" panose="020B0502040204020203" pitchFamily="34" charset="0"/>
              </a:rPr>
              <a:t>node, etc.</a:t>
            </a:r>
          </a:p>
          <a:p>
            <a:r>
              <a:rPr lang="en-US" sz="2000" dirty="0">
                <a:latin typeface="Segoe UI" panose="020B0502040204020203" pitchFamily="34" charset="0"/>
                <a:ea typeface="Verdana" pitchFamily="34" charset="0"/>
                <a:cs typeface="Segoe UI" panose="020B0502040204020203" pitchFamily="34" charset="0"/>
              </a:rPr>
              <a:t>This knowledge help agents to </a:t>
            </a:r>
            <a:r>
              <a:rPr lang="en-US" sz="2000" dirty="0">
                <a:highlight>
                  <a:srgbClr val="00FFFF"/>
                </a:highlight>
                <a:latin typeface="Segoe UI" panose="020B0502040204020203" pitchFamily="34" charset="0"/>
                <a:ea typeface="Verdana" pitchFamily="34" charset="0"/>
                <a:cs typeface="Segoe UI" panose="020B0502040204020203" pitchFamily="34" charset="0"/>
              </a:rPr>
              <a:t>explore less </a:t>
            </a:r>
            <a:r>
              <a:rPr lang="en-US" sz="2000" dirty="0">
                <a:latin typeface="Segoe UI" panose="020B0502040204020203" pitchFamily="34" charset="0"/>
                <a:ea typeface="Verdana" pitchFamily="34" charset="0"/>
                <a:cs typeface="Segoe UI" panose="020B0502040204020203" pitchFamily="34" charset="0"/>
              </a:rPr>
              <a:t>to the search space and find more efficiently the goal node.</a:t>
            </a:r>
          </a:p>
          <a:p>
            <a:r>
              <a:rPr lang="en-US" sz="2000" dirty="0">
                <a:latin typeface="Segoe UI" panose="020B0502040204020203" pitchFamily="34" charset="0"/>
                <a:ea typeface="Verdana" pitchFamily="34" charset="0"/>
                <a:cs typeface="Segoe UI" panose="020B0502040204020203" pitchFamily="34" charset="0"/>
              </a:rPr>
              <a:t>The informed search algorithm is more useful for </a:t>
            </a:r>
            <a:r>
              <a:rPr lang="en-US" sz="2000" dirty="0">
                <a:highlight>
                  <a:srgbClr val="00FFFF"/>
                </a:highlight>
                <a:latin typeface="Segoe UI" panose="020B0502040204020203" pitchFamily="34" charset="0"/>
                <a:ea typeface="Verdana" pitchFamily="34" charset="0"/>
                <a:cs typeface="Segoe UI" panose="020B0502040204020203" pitchFamily="34" charset="0"/>
              </a:rPr>
              <a:t>large search space. </a:t>
            </a:r>
          </a:p>
          <a:p>
            <a:r>
              <a:rPr lang="en-US" sz="2000" dirty="0">
                <a:latin typeface="Segoe UI" panose="020B0502040204020203" pitchFamily="34" charset="0"/>
                <a:ea typeface="Verdana" pitchFamily="34" charset="0"/>
                <a:cs typeface="Segoe UI" panose="020B0502040204020203" pitchFamily="34" charset="0"/>
              </a:rPr>
              <a:t>Informed search algorithm uses the idea of </a:t>
            </a:r>
            <a:r>
              <a:rPr lang="en-US" sz="2000" dirty="0">
                <a:highlight>
                  <a:srgbClr val="00FFFF"/>
                </a:highlight>
                <a:latin typeface="Segoe UI" panose="020B0502040204020203" pitchFamily="34" charset="0"/>
                <a:ea typeface="Verdana" pitchFamily="34" charset="0"/>
                <a:cs typeface="Segoe UI" panose="020B0502040204020203" pitchFamily="34" charset="0"/>
              </a:rPr>
              <a:t>heuristic</a:t>
            </a:r>
            <a:r>
              <a:rPr lang="en-US" sz="2000" dirty="0">
                <a:latin typeface="Segoe UI" panose="020B0502040204020203" pitchFamily="34" charset="0"/>
                <a:ea typeface="Verdana" pitchFamily="34" charset="0"/>
                <a:cs typeface="Segoe UI" panose="020B0502040204020203" pitchFamily="34" charset="0"/>
              </a:rPr>
              <a:t>, so it is also called </a:t>
            </a:r>
            <a:r>
              <a:rPr lang="en-US" sz="2000" dirty="0">
                <a:highlight>
                  <a:srgbClr val="00FF00"/>
                </a:highlight>
                <a:latin typeface="Segoe UI" panose="020B0502040204020203" pitchFamily="34" charset="0"/>
                <a:ea typeface="Verdana" pitchFamily="34" charset="0"/>
                <a:cs typeface="Segoe UI" panose="020B0502040204020203" pitchFamily="34" charset="0"/>
              </a:rPr>
              <a:t>Heuristic search</a:t>
            </a:r>
            <a:r>
              <a:rPr lang="en-US" sz="2000" dirty="0">
                <a:latin typeface="Segoe UI" panose="020B0502040204020203" pitchFamily="34" charset="0"/>
                <a:ea typeface="Verdana" pitchFamily="34" charset="0"/>
                <a:cs typeface="Segoe UI" panose="020B0502040204020203" pitchFamily="34" charset="0"/>
              </a:rPr>
              <a:t>.</a:t>
            </a: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8FE6084-5F75-4C30-9AD9-57D1566C93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071"/>
            <a:ext cx="8229600" cy="639762"/>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Heuristics function</a:t>
            </a:r>
          </a:p>
        </p:txBody>
      </p:sp>
      <p:sp>
        <p:nvSpPr>
          <p:cNvPr id="3" name="Content Placeholder 2"/>
          <p:cNvSpPr>
            <a:spLocks noGrp="1"/>
          </p:cNvSpPr>
          <p:nvPr>
            <p:ph idx="1"/>
          </p:nvPr>
        </p:nvSpPr>
        <p:spPr>
          <a:xfrm>
            <a:off x="457200" y="971715"/>
            <a:ext cx="8229600" cy="4983163"/>
          </a:xfrm>
        </p:spPr>
        <p:txBody>
          <a:bodyPr>
            <a:normAutofit/>
          </a:bodyPr>
          <a:lstStyle/>
          <a:p>
            <a:pPr algn="just"/>
            <a:r>
              <a:rPr lang="en-US" sz="2000" dirty="0">
                <a:latin typeface="Segoe UI" panose="020B0502040204020203" pitchFamily="34" charset="0"/>
                <a:ea typeface="Verdana" pitchFamily="34" charset="0"/>
                <a:cs typeface="Segoe UI" panose="020B0502040204020203" pitchFamily="34" charset="0"/>
              </a:rPr>
              <a:t>Heuristic is a </a:t>
            </a:r>
            <a:r>
              <a:rPr lang="en-US" sz="2000" dirty="0">
                <a:highlight>
                  <a:srgbClr val="00FF00"/>
                </a:highlight>
                <a:latin typeface="Segoe UI" panose="020B0502040204020203" pitchFamily="34" charset="0"/>
                <a:ea typeface="Verdana" pitchFamily="34" charset="0"/>
                <a:cs typeface="Segoe UI" panose="020B0502040204020203" pitchFamily="34" charset="0"/>
              </a:rPr>
              <a:t>function</a:t>
            </a:r>
            <a:r>
              <a:rPr lang="en-US" sz="2000" dirty="0">
                <a:latin typeface="Segoe UI" panose="020B0502040204020203" pitchFamily="34" charset="0"/>
                <a:ea typeface="Verdana" pitchFamily="34" charset="0"/>
                <a:cs typeface="Segoe UI" panose="020B0502040204020203" pitchFamily="34" charset="0"/>
              </a:rPr>
              <a:t> which is used in </a:t>
            </a:r>
            <a:r>
              <a:rPr lang="en-US" sz="2000" u="sng" dirty="0">
                <a:latin typeface="Segoe UI" panose="020B0502040204020203" pitchFamily="34" charset="0"/>
                <a:ea typeface="Verdana" pitchFamily="34" charset="0"/>
                <a:cs typeface="Segoe UI" panose="020B0502040204020203" pitchFamily="34" charset="0"/>
              </a:rPr>
              <a:t>Informed Search</a:t>
            </a:r>
            <a:r>
              <a:rPr lang="en-US" sz="2000" dirty="0">
                <a:latin typeface="Segoe UI" panose="020B0502040204020203" pitchFamily="34" charset="0"/>
                <a:ea typeface="Verdana" pitchFamily="34" charset="0"/>
                <a:cs typeface="Segoe UI" panose="020B0502040204020203" pitchFamily="34" charset="0"/>
              </a:rPr>
              <a:t>, and it finds the most promising path.  </a:t>
            </a:r>
          </a:p>
          <a:p>
            <a:pPr algn="just"/>
            <a:r>
              <a:rPr lang="en-US" sz="2000" dirty="0">
                <a:latin typeface="Segoe UI" panose="020B0502040204020203" pitchFamily="34" charset="0"/>
                <a:ea typeface="Verdana" pitchFamily="34" charset="0"/>
                <a:cs typeface="Segoe UI" panose="020B0502040204020203" pitchFamily="34" charset="0"/>
              </a:rPr>
              <a:t>The heuristic method, however, might not always give the best solution, but it </a:t>
            </a:r>
            <a:r>
              <a:rPr lang="en-US" sz="2000" u="sng" dirty="0">
                <a:latin typeface="Segoe UI" panose="020B0502040204020203" pitchFamily="34" charset="0"/>
                <a:ea typeface="Verdana" pitchFamily="34" charset="0"/>
                <a:cs typeface="Segoe UI" panose="020B0502040204020203" pitchFamily="34" charset="0"/>
              </a:rPr>
              <a:t>guaranteed</a:t>
            </a:r>
            <a:r>
              <a:rPr lang="en-US" sz="2000" dirty="0">
                <a:latin typeface="Segoe UI" panose="020B0502040204020203" pitchFamily="34" charset="0"/>
                <a:ea typeface="Verdana" pitchFamily="34" charset="0"/>
                <a:cs typeface="Segoe UI" panose="020B0502040204020203" pitchFamily="34" charset="0"/>
              </a:rPr>
              <a:t> to find a </a:t>
            </a:r>
            <a:r>
              <a:rPr lang="en-US" sz="2000" dirty="0">
                <a:highlight>
                  <a:srgbClr val="00FF00"/>
                </a:highlight>
                <a:latin typeface="Segoe UI" panose="020B0502040204020203" pitchFamily="34" charset="0"/>
                <a:ea typeface="Verdana" pitchFamily="34" charset="0"/>
                <a:cs typeface="Segoe UI" panose="020B0502040204020203" pitchFamily="34" charset="0"/>
              </a:rPr>
              <a:t>good solution in reasonable time</a:t>
            </a:r>
            <a:r>
              <a:rPr lang="en-US" sz="2000" dirty="0">
                <a:latin typeface="Segoe UI" panose="020B0502040204020203" pitchFamily="34" charset="0"/>
                <a:ea typeface="Verdana" pitchFamily="34" charset="0"/>
                <a:cs typeface="Segoe UI" panose="020B0502040204020203" pitchFamily="34" charset="0"/>
              </a:rPr>
              <a:t>. </a:t>
            </a:r>
          </a:p>
          <a:p>
            <a:pPr algn="just"/>
            <a:r>
              <a:rPr lang="en-US" sz="2000" dirty="0">
                <a:latin typeface="Segoe UI" panose="020B0502040204020203" pitchFamily="34" charset="0"/>
                <a:ea typeface="Verdana" pitchFamily="34" charset="0"/>
                <a:cs typeface="Segoe UI" panose="020B0502040204020203" pitchFamily="34" charset="0"/>
              </a:rPr>
              <a:t>Heuristic function is represented by </a:t>
            </a:r>
            <a:r>
              <a:rPr lang="en-US" sz="2000" dirty="0">
                <a:highlight>
                  <a:srgbClr val="FFFF00"/>
                </a:highlight>
                <a:latin typeface="Segoe UI" panose="020B0502040204020203" pitchFamily="34" charset="0"/>
                <a:ea typeface="Verdana" pitchFamily="34" charset="0"/>
                <a:cs typeface="Segoe UI" panose="020B0502040204020203" pitchFamily="34" charset="0"/>
              </a:rPr>
              <a:t>h(n)</a:t>
            </a:r>
            <a:r>
              <a:rPr lang="en-US" sz="2000" dirty="0">
                <a:latin typeface="Segoe UI" panose="020B0502040204020203" pitchFamily="34" charset="0"/>
                <a:ea typeface="Verdana" pitchFamily="34" charset="0"/>
                <a:cs typeface="Segoe UI" panose="020B0502040204020203" pitchFamily="34" charset="0"/>
              </a:rPr>
              <a:t>, and it calculates the cost of an </a:t>
            </a:r>
            <a:r>
              <a:rPr lang="en-US" sz="2000" dirty="0">
                <a:highlight>
                  <a:srgbClr val="FFFF00"/>
                </a:highlight>
                <a:latin typeface="Segoe UI" panose="020B0502040204020203" pitchFamily="34" charset="0"/>
                <a:ea typeface="Verdana" pitchFamily="34" charset="0"/>
                <a:cs typeface="Segoe UI" panose="020B0502040204020203" pitchFamily="34" charset="0"/>
              </a:rPr>
              <a:t>optimal path </a:t>
            </a:r>
            <a:r>
              <a:rPr lang="en-US" sz="2000" dirty="0">
                <a:latin typeface="Segoe UI" panose="020B0502040204020203" pitchFamily="34" charset="0"/>
                <a:ea typeface="Verdana" pitchFamily="34" charset="0"/>
                <a:cs typeface="Segoe UI" panose="020B0502040204020203" pitchFamily="34" charset="0"/>
              </a:rPr>
              <a:t>between the pair of states. </a:t>
            </a:r>
          </a:p>
          <a:p>
            <a:pPr algn="just"/>
            <a:r>
              <a:rPr lang="en-US" sz="2000" dirty="0">
                <a:latin typeface="Segoe UI" panose="020B0502040204020203" pitchFamily="34" charset="0"/>
                <a:ea typeface="Verdana" pitchFamily="34" charset="0"/>
                <a:cs typeface="Segoe UI" panose="020B0502040204020203" pitchFamily="34" charset="0"/>
              </a:rPr>
              <a:t>The value of the heuristic function is always </a:t>
            </a:r>
            <a:r>
              <a:rPr lang="en-US" sz="2000" dirty="0">
                <a:highlight>
                  <a:srgbClr val="FFFF00"/>
                </a:highlight>
                <a:latin typeface="Segoe UI" panose="020B0502040204020203" pitchFamily="34" charset="0"/>
                <a:ea typeface="Verdana" pitchFamily="34" charset="0"/>
                <a:cs typeface="Segoe UI" panose="020B0502040204020203" pitchFamily="34" charset="0"/>
              </a:rPr>
              <a:t>positive</a:t>
            </a:r>
            <a:r>
              <a:rPr lang="en-US" sz="1800" dirty="0">
                <a:latin typeface="Segoe UI" panose="020B0502040204020203" pitchFamily="34" charset="0"/>
                <a:ea typeface="Verdana" pitchFamily="34" charset="0"/>
                <a:cs typeface="Segoe UI" panose="020B0502040204020203" pitchFamily="34" charset="0"/>
              </a:rPr>
              <a:t>.</a:t>
            </a:r>
          </a:p>
          <a:p>
            <a:pPr marL="0" indent="0">
              <a:buNone/>
            </a:pPr>
            <a:endParaRPr lang="en-US" sz="1400" b="1" dirty="0">
              <a:latin typeface="Segoe UI" panose="020B0502040204020203" pitchFamily="34" charset="0"/>
              <a:ea typeface="Verdana" pitchFamily="34" charset="0"/>
              <a:cs typeface="Segoe UI" panose="020B0502040204020203" pitchFamily="34" charset="0"/>
            </a:endParaRPr>
          </a:p>
          <a:p>
            <a:pPr marL="0" indent="0">
              <a:buNone/>
            </a:pPr>
            <a:r>
              <a:rPr lang="en-US" sz="2000" b="1" dirty="0">
                <a:latin typeface="Segoe UI" panose="020B0502040204020203" pitchFamily="34" charset="0"/>
                <a:ea typeface="Verdana" pitchFamily="34" charset="0"/>
                <a:cs typeface="Segoe UI" panose="020B0502040204020203" pitchFamily="34" charset="0"/>
              </a:rPr>
              <a:t>Admissibility of the heuristic function is given as:</a:t>
            </a:r>
            <a:endParaRPr lang="en-US" sz="2000" dirty="0">
              <a:latin typeface="Segoe UI" panose="020B0502040204020203" pitchFamily="34" charset="0"/>
              <a:ea typeface="Verdana" pitchFamily="34" charset="0"/>
              <a:cs typeface="Segoe UI" panose="020B0502040204020203" pitchFamily="34" charset="0"/>
            </a:endParaRPr>
          </a:p>
          <a:p>
            <a:pPr lvl="0">
              <a:buNone/>
            </a:pPr>
            <a:r>
              <a:rPr lang="en-US" sz="2000" dirty="0">
                <a:latin typeface="Segoe UI" panose="020B0502040204020203" pitchFamily="34" charset="0"/>
                <a:ea typeface="Verdana" pitchFamily="34" charset="0"/>
                <a:cs typeface="Segoe UI" panose="020B0502040204020203" pitchFamily="34" charset="0"/>
              </a:rPr>
              <a:t>	h(n) &lt;= h*(n)  </a:t>
            </a:r>
          </a:p>
          <a:p>
            <a:pPr>
              <a:buNone/>
            </a:pPr>
            <a:r>
              <a:rPr lang="en-US" sz="2000" dirty="0">
                <a:latin typeface="Segoe UI" panose="020B0502040204020203" pitchFamily="34" charset="0"/>
                <a:ea typeface="Verdana" pitchFamily="34" charset="0"/>
                <a:cs typeface="Segoe UI" panose="020B0502040204020203" pitchFamily="34" charset="0"/>
              </a:rPr>
              <a:t>	Here h(n) is heuristic cost, </a:t>
            </a:r>
          </a:p>
          <a:p>
            <a:pPr>
              <a:buNone/>
            </a:pPr>
            <a:r>
              <a:rPr lang="en-US" sz="2000" dirty="0">
                <a:latin typeface="Segoe UI" panose="020B0502040204020203" pitchFamily="34" charset="0"/>
                <a:ea typeface="Verdana" pitchFamily="34" charset="0"/>
                <a:cs typeface="Segoe UI" panose="020B0502040204020203" pitchFamily="34" charset="0"/>
              </a:rPr>
              <a:t>    and h*(n) is the estimated cost.</a:t>
            </a:r>
          </a:p>
          <a:p>
            <a:endParaRPr lang="en-US" sz="36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8F318DB-191B-4056-A033-DC9C0AEB6B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EF1FE-0E67-4B76-A6F5-4EF8E9A9FC5A}"/>
              </a:ext>
            </a:extLst>
          </p:cNvPr>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p>
        </p:txBody>
      </p:sp>
      <p:sp>
        <p:nvSpPr>
          <p:cNvPr id="3" name="Content Placeholder 2">
            <a:extLst>
              <a:ext uri="{FF2B5EF4-FFF2-40B4-BE49-F238E27FC236}">
                <a16:creationId xmlns:a16="http://schemas.microsoft.com/office/drawing/2014/main" id="{2EBE0EA5-923A-42CC-85E1-C9083974C814}"/>
              </a:ext>
            </a:extLst>
          </p:cNvPr>
          <p:cNvSpPr>
            <a:spLocks noGrp="1"/>
          </p:cNvSpPr>
          <p:nvPr>
            <p:ph idx="1"/>
          </p:nvPr>
        </p:nvSpPr>
        <p:spPr>
          <a:xfrm>
            <a:off x="628650" y="1219200"/>
            <a:ext cx="7886700" cy="4957763"/>
          </a:xfrm>
        </p:spPr>
        <p:txBody>
          <a:bodyPr/>
          <a:lstStyle/>
          <a:p>
            <a:pPr algn="just">
              <a:buNone/>
            </a:pPr>
            <a:r>
              <a:rPr lang="en-US" sz="2000" b="1" u="sng" dirty="0">
                <a:latin typeface="Segoe UI" panose="020B0502040204020203" pitchFamily="34" charset="0"/>
                <a:ea typeface="Verdana" pitchFamily="34" charset="0"/>
                <a:cs typeface="Segoe UI" panose="020B0502040204020203" pitchFamily="34" charset="0"/>
              </a:rPr>
              <a:t>8 Puzzle Problem</a:t>
            </a:r>
            <a:r>
              <a:rPr lang="en-US" sz="2000" b="1"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The task is to convert the current state into goal state by </a:t>
            </a:r>
            <a:r>
              <a:rPr lang="en-US" sz="2000" dirty="0">
                <a:highlight>
                  <a:srgbClr val="00FFFF"/>
                </a:highlight>
                <a:latin typeface="Segoe UI" panose="020B0502040204020203" pitchFamily="34" charset="0"/>
                <a:ea typeface="Verdana" pitchFamily="34" charset="0"/>
                <a:cs typeface="Segoe UI" panose="020B0502040204020203" pitchFamily="34" charset="0"/>
              </a:rPr>
              <a:t>sliding </a:t>
            </a:r>
            <a:r>
              <a:rPr lang="en-US" sz="2000" dirty="0">
                <a:latin typeface="Segoe UI" panose="020B0502040204020203" pitchFamily="34" charset="0"/>
                <a:ea typeface="Verdana" pitchFamily="34" charset="0"/>
                <a:cs typeface="Segoe UI" panose="020B0502040204020203" pitchFamily="34" charset="0"/>
              </a:rPr>
              <a:t>digits into the blank space</a:t>
            </a:r>
            <a:endParaRPr lang="en-US" sz="1100" dirty="0">
              <a:latin typeface="Segoe UI" panose="020B0502040204020203" pitchFamily="34" charset="0"/>
              <a:cs typeface="Segoe UI" panose="020B0502040204020203" pitchFamily="34" charset="0"/>
            </a:endParaRPr>
          </a:p>
          <a:p>
            <a:pPr marL="0" indent="0">
              <a:buNone/>
            </a:pPr>
            <a:endParaRPr lang="en-US" dirty="0"/>
          </a:p>
        </p:txBody>
      </p:sp>
      <p:pic>
        <p:nvPicPr>
          <p:cNvPr id="4" name="Picture 3">
            <a:extLst>
              <a:ext uri="{FF2B5EF4-FFF2-40B4-BE49-F238E27FC236}">
                <a16:creationId xmlns:a16="http://schemas.microsoft.com/office/drawing/2014/main" id="{3626F47A-FACF-498D-A130-5FD37AB0E8CA}"/>
              </a:ext>
            </a:extLst>
          </p:cNvPr>
          <p:cNvPicPr>
            <a:picLocks noChangeAspect="1"/>
          </p:cNvPicPr>
          <p:nvPr/>
        </p:nvPicPr>
        <p:blipFill>
          <a:blip r:embed="rId2"/>
          <a:stretch>
            <a:fillRect/>
          </a:stretch>
        </p:blipFill>
        <p:spPr>
          <a:xfrm>
            <a:off x="762000" y="2133600"/>
            <a:ext cx="3962400" cy="1484535"/>
          </a:xfrm>
          <a:prstGeom prst="rect">
            <a:avLst/>
          </a:prstGeom>
        </p:spPr>
      </p:pic>
      <p:sp>
        <p:nvSpPr>
          <p:cNvPr id="5" name="TextBox 4">
            <a:extLst>
              <a:ext uri="{FF2B5EF4-FFF2-40B4-BE49-F238E27FC236}">
                <a16:creationId xmlns:a16="http://schemas.microsoft.com/office/drawing/2014/main" id="{FC371671-5FE0-485E-9F22-B60CE6AAC084}"/>
              </a:ext>
            </a:extLst>
          </p:cNvPr>
          <p:cNvSpPr txBox="1"/>
          <p:nvPr/>
        </p:nvSpPr>
        <p:spPr>
          <a:xfrm>
            <a:off x="628650" y="3698081"/>
            <a:ext cx="8020050" cy="3000821"/>
          </a:xfrm>
          <a:prstGeom prst="rect">
            <a:avLst/>
          </a:prstGeom>
          <a:noFill/>
        </p:spPr>
        <p:txBody>
          <a:bodyPr wrap="square" rtlCol="0">
            <a:spAutoFit/>
          </a:bodyPr>
          <a:lstStyle/>
          <a:p>
            <a:pPr>
              <a:lnSpc>
                <a:spcPct val="150000"/>
              </a:lnSpc>
            </a:pPr>
            <a:r>
              <a:rPr lang="en-US" sz="1600" dirty="0">
                <a:highlight>
                  <a:srgbClr val="00FFFF"/>
                </a:highlight>
                <a:latin typeface="Segoe UI" panose="020B0502040204020203" pitchFamily="34" charset="0"/>
                <a:cs typeface="Segoe UI" panose="020B0502040204020203" pitchFamily="34" charset="0"/>
              </a:rPr>
              <a:t>Heuristic Functions</a:t>
            </a:r>
            <a:r>
              <a:rPr lang="en-US" sz="1600" dirty="0">
                <a:latin typeface="Segoe UI" panose="020B0502040204020203" pitchFamily="34" charset="0"/>
                <a:cs typeface="Segoe UI" panose="020B0502040204020203" pitchFamily="34" charset="0"/>
              </a:rPr>
              <a:t>:</a:t>
            </a:r>
          </a:p>
          <a:p>
            <a:pPr marL="342900" indent="-342900">
              <a:lnSpc>
                <a:spcPct val="150000"/>
              </a:lnSpc>
              <a:buAutoNum type="arabicPeriod"/>
            </a:pPr>
            <a:r>
              <a:rPr lang="en-US" sz="1600" dirty="0">
                <a:latin typeface="Segoe UI" panose="020B0502040204020203" pitchFamily="34" charset="0"/>
                <a:cs typeface="Segoe UI" panose="020B0502040204020203" pitchFamily="34" charset="0"/>
              </a:rPr>
              <a:t>Count the no of </a:t>
            </a:r>
            <a:r>
              <a:rPr lang="en-US" sz="1600" u="sng" dirty="0">
                <a:latin typeface="Segoe UI" panose="020B0502040204020203" pitchFamily="34" charset="0"/>
                <a:cs typeface="Segoe UI" panose="020B0502040204020203" pitchFamily="34" charset="0"/>
              </a:rPr>
              <a:t>tiles out of place </a:t>
            </a:r>
            <a:r>
              <a:rPr lang="en-US" sz="1600" dirty="0">
                <a:latin typeface="Segoe UI" panose="020B0502040204020203" pitchFamily="34" charset="0"/>
                <a:cs typeface="Segoe UI" panose="020B0502040204020203" pitchFamily="34" charset="0"/>
              </a:rPr>
              <a:t>in a state when it is compared with the </a:t>
            </a:r>
          </a:p>
          <a:p>
            <a:pPr>
              <a:lnSpc>
                <a:spcPct val="150000"/>
              </a:lnSpc>
            </a:pPr>
            <a:r>
              <a:rPr lang="en-US" sz="1600" dirty="0">
                <a:latin typeface="Segoe UI" panose="020B0502040204020203" pitchFamily="34" charset="0"/>
                <a:cs typeface="Segoe UI" panose="020B0502040204020203" pitchFamily="34" charset="0"/>
              </a:rPr>
              <a:t>      goal state. </a:t>
            </a:r>
            <a:r>
              <a:rPr lang="en-US" sz="1600" dirty="0">
                <a:highlight>
                  <a:srgbClr val="FF00FF"/>
                </a:highlight>
                <a:latin typeface="Segoe UI" panose="020B0502040204020203" pitchFamily="34" charset="0"/>
                <a:cs typeface="Segoe UI" panose="020B0502040204020203" pitchFamily="34" charset="0"/>
              </a:rPr>
              <a:t>h(Initial State) = 4</a:t>
            </a:r>
            <a:r>
              <a:rPr lang="en-US" sz="1600" dirty="0">
                <a:latin typeface="Segoe UI" panose="020B0502040204020203" pitchFamily="34" charset="0"/>
                <a:cs typeface="Segoe UI" panose="020B0502040204020203" pitchFamily="34" charset="0"/>
              </a:rPr>
              <a:t>   and </a:t>
            </a:r>
            <a:r>
              <a:rPr lang="en-US" sz="1600" dirty="0">
                <a:highlight>
                  <a:srgbClr val="FF00FF"/>
                </a:highlight>
                <a:latin typeface="Segoe UI" panose="020B0502040204020203" pitchFamily="34" charset="0"/>
                <a:cs typeface="Segoe UI" panose="020B0502040204020203" pitchFamily="34" charset="0"/>
              </a:rPr>
              <a:t>h(Goal State) = 0</a:t>
            </a:r>
          </a:p>
          <a:p>
            <a:pPr>
              <a:lnSpc>
                <a:spcPct val="150000"/>
              </a:lnSpc>
            </a:pPr>
            <a:r>
              <a:rPr lang="en-US" sz="1600" dirty="0">
                <a:latin typeface="Segoe UI" panose="020B0502040204020203" pitchFamily="34" charset="0"/>
                <a:cs typeface="Segoe UI" panose="020B0502040204020203" pitchFamily="34" charset="0"/>
              </a:rPr>
              <a:t>2.   Count the no of </a:t>
            </a:r>
            <a:r>
              <a:rPr lang="en-US" sz="1600" u="sng" dirty="0">
                <a:latin typeface="Segoe UI" panose="020B0502040204020203" pitchFamily="34" charset="0"/>
                <a:cs typeface="Segoe UI" panose="020B0502040204020203" pitchFamily="34" charset="0"/>
              </a:rPr>
              <a:t>tiles in a correct place</a:t>
            </a:r>
            <a:r>
              <a:rPr lang="en-US" sz="1600" dirty="0">
                <a:latin typeface="Segoe UI" panose="020B0502040204020203" pitchFamily="34" charset="0"/>
                <a:cs typeface="Segoe UI" panose="020B0502040204020203" pitchFamily="34" charset="0"/>
              </a:rPr>
              <a:t> in a state when it is compared with    </a:t>
            </a:r>
          </a:p>
          <a:p>
            <a:pPr>
              <a:lnSpc>
                <a:spcPct val="150000"/>
              </a:lnSpc>
            </a:pPr>
            <a:r>
              <a:rPr lang="en-US" sz="1600" dirty="0">
                <a:latin typeface="Segoe UI" panose="020B0502040204020203" pitchFamily="34" charset="0"/>
                <a:cs typeface="Segoe UI" panose="020B0502040204020203" pitchFamily="34" charset="0"/>
              </a:rPr>
              <a:t>      the goal state. </a:t>
            </a:r>
            <a:r>
              <a:rPr lang="en-US" sz="1600" dirty="0">
                <a:highlight>
                  <a:srgbClr val="00FFFF"/>
                </a:highlight>
                <a:latin typeface="Segoe UI" panose="020B0502040204020203" pitchFamily="34" charset="0"/>
                <a:cs typeface="Segoe UI" panose="020B0502040204020203" pitchFamily="34" charset="0"/>
              </a:rPr>
              <a:t>h(Initial State) = 4</a:t>
            </a:r>
            <a:r>
              <a:rPr lang="en-US" sz="1600" dirty="0">
                <a:latin typeface="Segoe UI" panose="020B0502040204020203" pitchFamily="34" charset="0"/>
                <a:cs typeface="Segoe UI" panose="020B0502040204020203" pitchFamily="34" charset="0"/>
              </a:rPr>
              <a:t>   and </a:t>
            </a:r>
            <a:r>
              <a:rPr lang="en-US" sz="1600" dirty="0">
                <a:highlight>
                  <a:srgbClr val="00FFFF"/>
                </a:highlight>
                <a:latin typeface="Segoe UI" panose="020B0502040204020203" pitchFamily="34" charset="0"/>
                <a:cs typeface="Segoe UI" panose="020B0502040204020203" pitchFamily="34" charset="0"/>
              </a:rPr>
              <a:t>h(Goal State) = 8</a:t>
            </a:r>
          </a:p>
          <a:p>
            <a:pPr marL="342900" indent="-342900">
              <a:lnSpc>
                <a:spcPct val="150000"/>
              </a:lnSpc>
              <a:buAutoNum type="arabicPeriod" startAt="3"/>
            </a:pPr>
            <a:r>
              <a:rPr lang="en-US" sz="1600" dirty="0">
                <a:latin typeface="Segoe UI" panose="020B0502040204020203" pitchFamily="34" charset="0"/>
                <a:cs typeface="Segoe UI" panose="020B0502040204020203" pitchFamily="34" charset="0"/>
              </a:rPr>
              <a:t>Calculate the </a:t>
            </a:r>
            <a:r>
              <a:rPr lang="en-US" sz="1600" u="sng" dirty="0">
                <a:latin typeface="Segoe UI" panose="020B0502040204020203" pitchFamily="34" charset="0"/>
                <a:cs typeface="Segoe UI" panose="020B0502040204020203" pitchFamily="34" charset="0"/>
              </a:rPr>
              <a:t>Manhattan distance</a:t>
            </a:r>
            <a:r>
              <a:rPr lang="en-US" sz="1600" dirty="0">
                <a:latin typeface="Segoe UI" panose="020B0502040204020203" pitchFamily="34" charset="0"/>
                <a:cs typeface="Segoe UI" panose="020B0502040204020203" pitchFamily="34" charset="0"/>
              </a:rPr>
              <a:t> for a state, i.e. sum of the distances of </a:t>
            </a:r>
          </a:p>
          <a:p>
            <a:pPr>
              <a:lnSpc>
                <a:spcPct val="150000"/>
              </a:lnSpc>
            </a:pPr>
            <a:r>
              <a:rPr lang="en-US" sz="1600" dirty="0">
                <a:latin typeface="Segoe UI" panose="020B0502040204020203" pitchFamily="34" charset="0"/>
                <a:cs typeface="Segoe UI" panose="020B0502040204020203" pitchFamily="34" charset="0"/>
              </a:rPr>
              <a:t>      the tiles from their goal position. </a:t>
            </a:r>
            <a:r>
              <a:rPr lang="en-US" sz="1600" dirty="0">
                <a:highlight>
                  <a:srgbClr val="00FF00"/>
                </a:highlight>
                <a:latin typeface="Segoe UI" panose="020B0502040204020203" pitchFamily="34" charset="0"/>
                <a:cs typeface="Segoe UI" panose="020B0502040204020203" pitchFamily="34" charset="0"/>
              </a:rPr>
              <a:t>h(Initial State) = 5</a:t>
            </a:r>
            <a:r>
              <a:rPr lang="en-US" sz="1600" dirty="0">
                <a:latin typeface="Segoe UI" panose="020B0502040204020203" pitchFamily="34" charset="0"/>
                <a:cs typeface="Segoe UI" panose="020B0502040204020203" pitchFamily="34" charset="0"/>
              </a:rPr>
              <a:t>   and </a:t>
            </a:r>
            <a:r>
              <a:rPr lang="en-US" sz="1600" dirty="0">
                <a:highlight>
                  <a:srgbClr val="00FF00"/>
                </a:highlight>
                <a:latin typeface="Segoe UI" panose="020B0502040204020203" pitchFamily="34" charset="0"/>
                <a:cs typeface="Segoe UI" panose="020B0502040204020203" pitchFamily="34" charset="0"/>
              </a:rPr>
              <a:t>h(Goal State) = 0</a:t>
            </a:r>
          </a:p>
          <a:p>
            <a:endParaRPr lang="en-US" sz="1600"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29BFB75-8DAD-4C90-ACE2-60E16C2C995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4137334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A5EB-C700-4FA9-AA63-390DE0FDDC61}"/>
              </a:ext>
            </a:extLst>
          </p:cNvPr>
          <p:cNvSpPr>
            <a:spLocks noGrp="1"/>
          </p:cNvSpPr>
          <p:nvPr>
            <p:ph type="title"/>
          </p:nvPr>
        </p:nvSpPr>
        <p:spPr>
          <a:xfrm>
            <a:off x="628650" y="365127"/>
            <a:ext cx="7886700" cy="777874"/>
          </a:xfrm>
        </p:spPr>
        <p:txBody>
          <a:bodyPr>
            <a:normAutofit/>
          </a:bodyPr>
          <a:lstStyle/>
          <a:p>
            <a:r>
              <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Steps performed by Problem-solving agent</a:t>
            </a:r>
            <a:endPar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EA3CC5E2-EED0-43DC-862E-0019BB68C6E5}"/>
              </a:ext>
            </a:extLst>
          </p:cNvPr>
          <p:cNvSpPr>
            <a:spLocks noGrp="1"/>
          </p:cNvSpPr>
          <p:nvPr>
            <p:ph idx="1"/>
          </p:nvPr>
        </p:nvSpPr>
        <p:spPr>
          <a:xfrm>
            <a:off x="628650" y="1066800"/>
            <a:ext cx="7886700" cy="5110164"/>
          </a:xfrm>
        </p:spPr>
        <p:txBody>
          <a:bodyPr>
            <a:normAutofit/>
          </a:bodyPr>
          <a:lstStyle/>
          <a:p>
            <a:pPr marL="457200" indent="-457200" algn="just">
              <a:buFont typeface="+mj-lt"/>
              <a:buAutoNum type="arabicPeriod"/>
            </a:pPr>
            <a:r>
              <a:rPr lang="en-US" sz="2000" b="1" u="sng" dirty="0">
                <a:latin typeface="Segoe UI" panose="020B0502040204020203" pitchFamily="34" charset="0"/>
                <a:ea typeface="Verdana" pitchFamily="34" charset="0"/>
                <a:cs typeface="Segoe UI" panose="020B0502040204020203" pitchFamily="34" charset="0"/>
              </a:rPr>
              <a:t>Goal Formulation</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organizes the steps/sequence required to formulate one goal out of multiple goals as well as actions to achieve that goal. </a:t>
            </a:r>
          </a:p>
          <a:p>
            <a:pPr marL="465138" indent="-465138" algn="just">
              <a:buNone/>
            </a:pPr>
            <a:r>
              <a:rPr lang="en-US" sz="2000" dirty="0">
                <a:latin typeface="Segoe UI" panose="020B0502040204020203" pitchFamily="34" charset="0"/>
                <a:cs typeface="Segoe UI" panose="020B0502040204020203" pitchFamily="34" charset="0"/>
              </a:rPr>
              <a:t>       It is based on the current situation and the agent’s performance   measure.</a:t>
            </a:r>
            <a:endParaRPr lang="en-US" sz="2000" dirty="0">
              <a:latin typeface="Segoe UI" panose="020B0502040204020203" pitchFamily="34" charset="0"/>
              <a:ea typeface="Verdana" pitchFamily="34" charset="0"/>
              <a:cs typeface="Segoe UI" panose="020B0502040204020203" pitchFamily="34" charset="0"/>
            </a:endParaRPr>
          </a:p>
          <a:p>
            <a:pPr marL="457200" lvl="0" indent="-457200" algn="just">
              <a:buFont typeface="+mj-lt"/>
              <a:buAutoNum type="arabicPeriod" startAt="2"/>
            </a:pPr>
            <a:r>
              <a:rPr lang="en-US" sz="2000" b="1" u="sng" dirty="0">
                <a:latin typeface="Segoe UI" panose="020B0502040204020203" pitchFamily="34" charset="0"/>
                <a:ea typeface="Verdana" pitchFamily="34" charset="0"/>
                <a:cs typeface="Segoe UI" panose="020B0502040204020203" pitchFamily="34" charset="0"/>
              </a:rPr>
              <a:t>Problem Formulation</a:t>
            </a:r>
            <a:r>
              <a:rPr lang="en-US" sz="2000" dirty="0">
                <a:latin typeface="Segoe UI" panose="020B0502040204020203" pitchFamily="34" charset="0"/>
                <a:ea typeface="Verdana" pitchFamily="34" charset="0"/>
                <a:cs typeface="Segoe UI" panose="020B0502040204020203" pitchFamily="34" charset="0"/>
              </a:rPr>
              <a:t>:</a:t>
            </a:r>
            <a:r>
              <a:rPr lang="en-US" sz="2000" dirty="0">
                <a:latin typeface="Segoe UI" panose="020B0502040204020203" pitchFamily="34" charset="0"/>
                <a:cs typeface="Segoe UI" panose="020B0502040204020203" pitchFamily="34" charset="0"/>
              </a:rPr>
              <a:t> It decides what actions should be taken to achieve the formulated goal. There are following five components involved in problem formulation: </a:t>
            </a:r>
          </a:p>
          <a:p>
            <a:pPr marL="0" lvl="0" indent="0" algn="just">
              <a:buNone/>
            </a:pPr>
            <a:r>
              <a:rPr lang="en-US" sz="2000" dirty="0">
                <a:latin typeface="Segoe UI" panose="020B0502040204020203" pitchFamily="34" charset="0"/>
                <a:ea typeface="Verdana" pitchFamily="34" charset="0"/>
                <a:cs typeface="Segoe UI" panose="020B0502040204020203" pitchFamily="34" charset="0"/>
              </a:rPr>
              <a:t>                                                             {next slide…….}</a:t>
            </a:r>
          </a:p>
        </p:txBody>
      </p:sp>
    </p:spTree>
    <p:extLst>
      <p:ext uri="{BB962C8B-B14F-4D97-AF65-F5344CB8AC3E}">
        <p14:creationId xmlns:p14="http://schemas.microsoft.com/office/powerpoint/2010/main" val="957562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64D6-9E75-417F-9406-67FA2F98F5C4}"/>
              </a:ext>
            </a:extLst>
          </p:cNvPr>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endParaRPr lang="en-US" sz="3200" dirty="0"/>
          </a:p>
        </p:txBody>
      </p:sp>
      <p:sp>
        <p:nvSpPr>
          <p:cNvPr id="3" name="Content Placeholder 2">
            <a:extLst>
              <a:ext uri="{FF2B5EF4-FFF2-40B4-BE49-F238E27FC236}">
                <a16:creationId xmlns:a16="http://schemas.microsoft.com/office/drawing/2014/main" id="{88AAC946-A264-4E7C-9C48-4FACB1F0A8D2}"/>
              </a:ext>
            </a:extLst>
          </p:cNvPr>
          <p:cNvSpPr>
            <a:spLocks noGrp="1"/>
          </p:cNvSpPr>
          <p:nvPr>
            <p:ph idx="1"/>
          </p:nvPr>
        </p:nvSpPr>
        <p:spPr>
          <a:xfrm>
            <a:off x="457200" y="1066801"/>
            <a:ext cx="8229600" cy="5110162"/>
          </a:xfrm>
        </p:spPr>
        <p:txBody>
          <a:bodyPr>
            <a:normAutofit/>
          </a:bodyPr>
          <a:lstStyle/>
          <a:p>
            <a:pPr lvl="0">
              <a:lnSpc>
                <a:spcPct val="100000"/>
              </a:lnSpc>
              <a:buNone/>
            </a:pPr>
            <a:r>
              <a:rPr lang="en-US" sz="2000" b="1" u="sng" dirty="0">
                <a:latin typeface="Segoe UI" panose="020B0502040204020203" pitchFamily="34" charset="0"/>
                <a:ea typeface="Verdana" pitchFamily="34" charset="0"/>
                <a:cs typeface="Segoe UI" panose="020B0502040204020203" pitchFamily="34" charset="0"/>
              </a:rPr>
              <a:t>8-Queens Problem</a:t>
            </a:r>
            <a:r>
              <a:rPr lang="en-US" sz="2000" b="1"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The aim of this problem is to place eight queens on a chessboard in an order where </a:t>
            </a:r>
            <a:r>
              <a:rPr lang="en-US" sz="2000" dirty="0">
                <a:highlight>
                  <a:srgbClr val="00FFFF"/>
                </a:highlight>
                <a:latin typeface="Segoe UI" panose="020B0502040204020203" pitchFamily="34" charset="0"/>
                <a:ea typeface="Verdana" pitchFamily="34" charset="0"/>
                <a:cs typeface="Segoe UI" panose="020B0502040204020203" pitchFamily="34" charset="0"/>
              </a:rPr>
              <a:t>no queen may attack another</a:t>
            </a:r>
            <a:r>
              <a:rPr lang="en-US" sz="2000" dirty="0">
                <a:latin typeface="Segoe UI" panose="020B0502040204020203" pitchFamily="34" charset="0"/>
                <a:ea typeface="Verdana" pitchFamily="34" charset="0"/>
                <a:cs typeface="Segoe UI" panose="020B0502040204020203" pitchFamily="34" charset="0"/>
              </a:rPr>
              <a:t>. </a:t>
            </a:r>
          </a:p>
          <a:p>
            <a:pPr lvl="0">
              <a:lnSpc>
                <a:spcPct val="100000"/>
              </a:lnSpc>
              <a:buNone/>
            </a:pPr>
            <a:r>
              <a:rPr lang="en-US" sz="2000" dirty="0">
                <a:latin typeface="Segoe UI" panose="020B0502040204020203" pitchFamily="34" charset="0"/>
                <a:ea typeface="Verdana" pitchFamily="34" charset="0"/>
                <a:cs typeface="Segoe UI" panose="020B0502040204020203" pitchFamily="34" charset="0"/>
              </a:rPr>
              <a:t>A queen can attack other queens either diagonally or in same row and column.</a:t>
            </a:r>
          </a:p>
          <a:p>
            <a:pPr lvl="0">
              <a:lnSpc>
                <a:spcPct val="100000"/>
              </a:lnSpc>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pic>
        <p:nvPicPr>
          <p:cNvPr id="4" name="Picture 3" descr="8-queens problem in Artificial Intelligence">
            <a:extLst>
              <a:ext uri="{FF2B5EF4-FFF2-40B4-BE49-F238E27FC236}">
                <a16:creationId xmlns:a16="http://schemas.microsoft.com/office/drawing/2014/main" id="{0BDE17DF-FC80-48E8-AB75-C0C829AB33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14600"/>
            <a:ext cx="3562350" cy="3048000"/>
          </a:xfrm>
          <a:prstGeom prst="rect">
            <a:avLst/>
          </a:prstGeom>
          <a:noFill/>
          <a:ln>
            <a:noFill/>
          </a:ln>
        </p:spPr>
      </p:pic>
      <p:sp>
        <p:nvSpPr>
          <p:cNvPr id="5" name="TextBox 4">
            <a:extLst>
              <a:ext uri="{FF2B5EF4-FFF2-40B4-BE49-F238E27FC236}">
                <a16:creationId xmlns:a16="http://schemas.microsoft.com/office/drawing/2014/main" id="{641D4C24-9F41-4D7F-9E5F-FEBB05728411}"/>
              </a:ext>
            </a:extLst>
          </p:cNvPr>
          <p:cNvSpPr txBox="1"/>
          <p:nvPr/>
        </p:nvSpPr>
        <p:spPr>
          <a:xfrm>
            <a:off x="4362450" y="2590800"/>
            <a:ext cx="4152900" cy="2862322"/>
          </a:xfrm>
          <a:prstGeom prst="rect">
            <a:avLst/>
          </a:prstGeom>
          <a:solidFill>
            <a:schemeClr val="accent2">
              <a:lumMod val="20000"/>
              <a:lumOff val="80000"/>
            </a:schemeClr>
          </a:solidFill>
        </p:spPr>
        <p:txBody>
          <a:bodyPr wrap="square" rtlCol="0">
            <a:spAutoFit/>
          </a:bodyPr>
          <a:lstStyle/>
          <a:p>
            <a:r>
              <a:rPr lang="en-US" dirty="0">
                <a:highlight>
                  <a:srgbClr val="00FF00"/>
                </a:highlight>
                <a:latin typeface="Segoe UI" panose="020B0502040204020203" pitchFamily="34" charset="0"/>
                <a:cs typeface="Segoe UI" panose="020B0502040204020203" pitchFamily="34" charset="0"/>
              </a:rPr>
              <a:t>Heuristic Function</a:t>
            </a:r>
            <a:r>
              <a:rPr lang="en-US" dirty="0">
                <a:latin typeface="Segoe UI" panose="020B0502040204020203" pitchFamily="34" charset="0"/>
                <a:cs typeface="Segoe UI" panose="020B0502040204020203" pitchFamily="34" charset="0"/>
              </a:rPr>
              <a:t>: Count the number of pairs of queens attacking each other, either directly or indirectly.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It means h(goal state) = 0</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Here, Pairs attacking are: (Q7,Q4), (Q1,Q5) and (Q4,Q8).</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There for </a:t>
            </a:r>
            <a:r>
              <a:rPr lang="en-US" dirty="0">
                <a:highlight>
                  <a:srgbClr val="FFFF00"/>
                </a:highlight>
                <a:latin typeface="Segoe UI" panose="020B0502040204020203" pitchFamily="34" charset="0"/>
                <a:cs typeface="Segoe UI" panose="020B0502040204020203" pitchFamily="34" charset="0"/>
              </a:rPr>
              <a:t>h(n) = 3</a:t>
            </a:r>
          </a:p>
        </p:txBody>
      </p:sp>
      <p:pic>
        <p:nvPicPr>
          <p:cNvPr id="6" name="Picture 5">
            <a:extLst>
              <a:ext uri="{FF2B5EF4-FFF2-40B4-BE49-F238E27FC236}">
                <a16:creationId xmlns:a16="http://schemas.microsoft.com/office/drawing/2014/main" id="{DADEB0D6-454F-4556-B8AE-AB71390E2B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463130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8B8D-1C08-4862-9FC7-855FDBD62AC2}"/>
              </a:ext>
            </a:extLst>
          </p:cNvPr>
          <p:cNvSpPr>
            <a:spLocks noGrp="1"/>
          </p:cNvSpPr>
          <p:nvPr>
            <p:ph type="title"/>
          </p:nvPr>
        </p:nvSpPr>
        <p:spPr>
          <a:xfrm>
            <a:off x="628650" y="365127"/>
            <a:ext cx="7886700" cy="701674"/>
          </a:xfrm>
        </p:spPr>
        <p:txBody>
          <a:bodyPr/>
          <a:lstStyle/>
          <a:p>
            <a:r>
              <a:rPr lang="en-US" sz="3200" dirty="0">
                <a:ln w="0"/>
                <a:solidFill>
                  <a:srgbClr val="4472C4"/>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Examples of Heuristics</a:t>
            </a:r>
            <a:endParaRPr lang="en-US" dirty="0"/>
          </a:p>
        </p:txBody>
      </p:sp>
      <p:sp>
        <p:nvSpPr>
          <p:cNvPr id="3" name="Content Placeholder 2">
            <a:extLst>
              <a:ext uri="{FF2B5EF4-FFF2-40B4-BE49-F238E27FC236}">
                <a16:creationId xmlns:a16="http://schemas.microsoft.com/office/drawing/2014/main" id="{DFDE7A75-35D4-493C-8EFB-95E071E20AA0}"/>
              </a:ext>
            </a:extLst>
          </p:cNvPr>
          <p:cNvSpPr>
            <a:spLocks noGrp="1"/>
          </p:cNvSpPr>
          <p:nvPr>
            <p:ph idx="1"/>
          </p:nvPr>
        </p:nvSpPr>
        <p:spPr>
          <a:xfrm>
            <a:off x="473528" y="1081315"/>
            <a:ext cx="8041821" cy="5411558"/>
          </a:xfrm>
        </p:spPr>
        <p:txBody>
          <a:bodyPr>
            <a:normAutofit/>
          </a:bodyPr>
          <a:lstStyle/>
          <a:p>
            <a:r>
              <a:rPr lang="en-US" sz="2000" b="1" u="sng" dirty="0">
                <a:latin typeface="Segoe UI" panose="020B0502040204020203" pitchFamily="34" charset="0"/>
                <a:cs typeface="Segoe UI" panose="020B0502040204020203" pitchFamily="34" charset="0"/>
              </a:rPr>
              <a:t>Block World Problem</a:t>
            </a:r>
            <a:r>
              <a:rPr lang="en-US" sz="2000" dirty="0">
                <a:latin typeface="Segoe UI" panose="020B0502040204020203" pitchFamily="34" charset="0"/>
                <a:cs typeface="Segoe UI" panose="020B0502040204020203" pitchFamily="34" charset="0"/>
              </a:rPr>
              <a:t>: In this problem the gaming blocks are need to be arranged as  per the goal state</a:t>
            </a:r>
          </a:p>
        </p:txBody>
      </p:sp>
      <p:pic>
        <p:nvPicPr>
          <p:cNvPr id="4" name="Picture 3">
            <a:extLst>
              <a:ext uri="{FF2B5EF4-FFF2-40B4-BE49-F238E27FC236}">
                <a16:creationId xmlns:a16="http://schemas.microsoft.com/office/drawing/2014/main" id="{5668DB91-A5E5-4636-9A36-A6BCB659437D}"/>
              </a:ext>
            </a:extLst>
          </p:cNvPr>
          <p:cNvPicPr>
            <a:picLocks noChangeAspect="1"/>
          </p:cNvPicPr>
          <p:nvPr/>
        </p:nvPicPr>
        <p:blipFill>
          <a:blip r:embed="rId2"/>
          <a:stretch>
            <a:fillRect/>
          </a:stretch>
        </p:blipFill>
        <p:spPr>
          <a:xfrm>
            <a:off x="878359" y="2324735"/>
            <a:ext cx="2603010" cy="3177630"/>
          </a:xfrm>
          <a:prstGeom prst="rect">
            <a:avLst/>
          </a:prstGeom>
          <a:ln>
            <a:solidFill>
              <a:schemeClr val="accent2"/>
            </a:solidFill>
          </a:ln>
        </p:spPr>
      </p:pic>
      <p:graphicFrame>
        <p:nvGraphicFramePr>
          <p:cNvPr id="7" name="Table 7">
            <a:extLst>
              <a:ext uri="{FF2B5EF4-FFF2-40B4-BE49-F238E27FC236}">
                <a16:creationId xmlns:a16="http://schemas.microsoft.com/office/drawing/2014/main" id="{ECA8795A-DFC8-4C40-B6DD-CA8510A1CF46}"/>
              </a:ext>
            </a:extLst>
          </p:cNvPr>
          <p:cNvGraphicFramePr>
            <a:graphicFrameLocks noGrp="1"/>
          </p:cNvGraphicFramePr>
          <p:nvPr>
            <p:extLst>
              <p:ext uri="{D42A27DB-BD31-4B8C-83A1-F6EECF244321}">
                <p14:modId xmlns:p14="http://schemas.microsoft.com/office/powerpoint/2010/main" val="3404541515"/>
              </p:ext>
            </p:extLst>
          </p:nvPr>
        </p:nvGraphicFramePr>
        <p:xfrm>
          <a:off x="3733800" y="2301965"/>
          <a:ext cx="4763406" cy="3200400"/>
        </p:xfrm>
        <a:graphic>
          <a:graphicData uri="http://schemas.openxmlformats.org/drawingml/2006/table">
            <a:tbl>
              <a:tblPr>
                <a:tableStyleId>{5C22544A-7EE6-4342-B048-85BDC9FD1C3A}</a:tableStyleId>
              </a:tblPr>
              <a:tblGrid>
                <a:gridCol w="4763406">
                  <a:extLst>
                    <a:ext uri="{9D8B030D-6E8A-4147-A177-3AD203B41FA5}">
                      <a16:colId xmlns:a16="http://schemas.microsoft.com/office/drawing/2014/main" val="3759148081"/>
                    </a:ext>
                  </a:extLst>
                </a:gridCol>
              </a:tblGrid>
              <a:tr h="370840">
                <a:tc>
                  <a:txBody>
                    <a:bodyPr/>
                    <a:lstStyle/>
                    <a:p>
                      <a:r>
                        <a:rPr lang="en-US" dirty="0">
                          <a:highlight>
                            <a:srgbClr val="00FF00"/>
                          </a:highlight>
                        </a:rPr>
                        <a:t>Heuristic function 1</a:t>
                      </a:r>
                      <a:r>
                        <a:rPr lang="en-US" dirty="0"/>
                        <a:t>: Add 1 point for every block i.e. resting on the thing it is </a:t>
                      </a:r>
                      <a:r>
                        <a:rPr lang="en-US" u="sng" dirty="0"/>
                        <a:t>supposed to be resting on.</a:t>
                      </a:r>
                    </a:p>
                    <a:p>
                      <a:r>
                        <a:rPr lang="en-US" dirty="0"/>
                        <a:t>Subtract 1 point for every block that is resting on </a:t>
                      </a:r>
                      <a:r>
                        <a:rPr lang="en-US" u="sng" dirty="0"/>
                        <a:t>wrong thing</a:t>
                      </a:r>
                      <a:r>
                        <a:rPr lang="en-US" dirty="0"/>
                        <a:t>.  </a:t>
                      </a:r>
                      <a:r>
                        <a:rPr lang="en-US" dirty="0">
                          <a:highlight>
                            <a:srgbClr val="FFFF00"/>
                          </a:highlight>
                        </a:rPr>
                        <a:t>h(IS) = 4  and h(GS) = 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62081910"/>
                  </a:ext>
                </a:extLst>
              </a:tr>
              <a:tr h="370840">
                <a:tc>
                  <a:txBody>
                    <a:bodyPr/>
                    <a:lstStyle/>
                    <a:p>
                      <a:r>
                        <a:rPr lang="en-US" dirty="0">
                          <a:highlight>
                            <a:srgbClr val="00FF00"/>
                          </a:highlight>
                        </a:rPr>
                        <a:t>Heuristic function 2</a:t>
                      </a:r>
                      <a:r>
                        <a:rPr lang="en-US" dirty="0"/>
                        <a:t>: For each block that has </a:t>
                      </a:r>
                      <a:r>
                        <a:rPr lang="en-US" u="sng" dirty="0"/>
                        <a:t>correct support structure</a:t>
                      </a:r>
                      <a:r>
                        <a:rPr lang="en-US" dirty="0"/>
                        <a:t>, add 1 point for every block in the support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block that has </a:t>
                      </a:r>
                      <a:r>
                        <a:rPr lang="en-US" u="sng" dirty="0"/>
                        <a:t>incorrect support structure</a:t>
                      </a:r>
                      <a:r>
                        <a:rPr lang="en-US" dirty="0"/>
                        <a:t>, subtract 1 point for every block in the support structure. </a:t>
                      </a:r>
                      <a:r>
                        <a:rPr lang="en-US" dirty="0">
                          <a:highlight>
                            <a:srgbClr val="FFFF00"/>
                          </a:highlight>
                        </a:rPr>
                        <a:t>h(IS) = -28  and h(GS) = +28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48071431"/>
                  </a:ext>
                </a:extLst>
              </a:tr>
            </a:tbl>
          </a:graphicData>
        </a:graphic>
      </p:graphicFrame>
      <p:pic>
        <p:nvPicPr>
          <p:cNvPr id="9" name="Picture 8">
            <a:extLst>
              <a:ext uri="{FF2B5EF4-FFF2-40B4-BE49-F238E27FC236}">
                <a16:creationId xmlns:a16="http://schemas.microsoft.com/office/drawing/2014/main" id="{7851C74C-DC90-418B-8968-30447BAC75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581227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Pure Heuristic Search:</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a:buNone/>
            </a:pPr>
            <a:endParaRPr lang="en-US" dirty="0">
              <a:latin typeface="Segoe UI" panose="020B0502040204020203" pitchFamily="34" charset="0"/>
              <a:cs typeface="Segoe UI" panose="020B0502040204020203" pitchFamily="34" charset="0"/>
            </a:endParaRPr>
          </a:p>
          <a:p>
            <a:r>
              <a:rPr lang="en-US" sz="2300" dirty="0">
                <a:latin typeface="Segoe UI" panose="020B0502040204020203" pitchFamily="34" charset="0"/>
                <a:ea typeface="Verdana" pitchFamily="34" charset="0"/>
                <a:cs typeface="Segoe UI" panose="020B0502040204020203" pitchFamily="34" charset="0"/>
              </a:rPr>
              <a:t>Pure heuristic search expands nodes based on their </a:t>
            </a:r>
            <a:r>
              <a:rPr lang="en-US" sz="2300" dirty="0">
                <a:highlight>
                  <a:srgbClr val="00FFFF"/>
                </a:highlight>
                <a:latin typeface="Segoe UI" panose="020B0502040204020203" pitchFamily="34" charset="0"/>
                <a:ea typeface="Verdana" pitchFamily="34" charset="0"/>
                <a:cs typeface="Segoe UI" panose="020B0502040204020203" pitchFamily="34" charset="0"/>
              </a:rPr>
              <a:t>heuristic value, h(n)</a:t>
            </a:r>
            <a:r>
              <a:rPr lang="en-US" sz="2300" dirty="0">
                <a:latin typeface="Segoe UI" panose="020B0502040204020203" pitchFamily="34" charset="0"/>
                <a:ea typeface="Verdana" pitchFamily="34" charset="0"/>
                <a:cs typeface="Segoe UI" panose="020B0502040204020203" pitchFamily="34" charset="0"/>
              </a:rPr>
              <a: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It maintains </a:t>
            </a:r>
            <a:r>
              <a:rPr lang="en-US" sz="2300" dirty="0">
                <a:highlight>
                  <a:srgbClr val="FFFF00"/>
                </a:highlight>
                <a:latin typeface="Segoe UI" panose="020B0502040204020203" pitchFamily="34" charset="0"/>
                <a:ea typeface="Verdana" pitchFamily="34" charset="0"/>
                <a:cs typeface="Segoe UI" panose="020B0502040204020203" pitchFamily="34" charset="0"/>
              </a:rPr>
              <a:t>two lists</a:t>
            </a:r>
            <a:r>
              <a:rPr lang="en-US" sz="2300" dirty="0">
                <a:latin typeface="Segoe UI" panose="020B0502040204020203" pitchFamily="34" charset="0"/>
                <a:ea typeface="Verdana" pitchFamily="34" charset="0"/>
                <a:cs typeface="Segoe UI" panose="020B0502040204020203" pitchFamily="34" charset="0"/>
              </a:rPr>
              <a:t>, OPEN and CLOSED list.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In the </a:t>
            </a:r>
            <a:r>
              <a:rPr lang="en-US" sz="2300" u="sng" dirty="0">
                <a:latin typeface="Segoe UI" panose="020B0502040204020203" pitchFamily="34" charset="0"/>
                <a:ea typeface="Verdana" pitchFamily="34" charset="0"/>
                <a:cs typeface="Segoe UI" panose="020B0502040204020203" pitchFamily="34" charset="0"/>
              </a:rPr>
              <a:t>CLOSED</a:t>
            </a:r>
            <a:r>
              <a:rPr lang="en-US" sz="2300" dirty="0">
                <a:latin typeface="Segoe UI" panose="020B0502040204020203" pitchFamily="34" charset="0"/>
                <a:ea typeface="Verdana" pitchFamily="34" charset="0"/>
                <a:cs typeface="Segoe UI" panose="020B0502040204020203" pitchFamily="34" charset="0"/>
              </a:rPr>
              <a:t> list, it places those nodes which have </a:t>
            </a:r>
            <a:r>
              <a:rPr lang="en-US" sz="2300" dirty="0">
                <a:highlight>
                  <a:srgbClr val="00FFFF"/>
                </a:highlight>
                <a:latin typeface="Segoe UI" panose="020B0502040204020203" pitchFamily="34" charset="0"/>
                <a:ea typeface="Verdana" pitchFamily="34" charset="0"/>
                <a:cs typeface="Segoe UI" panose="020B0502040204020203" pitchFamily="34" charset="0"/>
              </a:rPr>
              <a:t>already expanded </a:t>
            </a:r>
            <a:r>
              <a:rPr lang="en-US" sz="2300" dirty="0">
                <a:latin typeface="Segoe UI" panose="020B0502040204020203" pitchFamily="34" charset="0"/>
                <a:ea typeface="Verdana" pitchFamily="34" charset="0"/>
                <a:cs typeface="Segoe UI" panose="020B0502040204020203" pitchFamily="34" charset="0"/>
              </a:rPr>
              <a:t>and in the </a:t>
            </a:r>
            <a:r>
              <a:rPr lang="en-US" sz="2300" u="sng" dirty="0">
                <a:latin typeface="Segoe UI" panose="020B0502040204020203" pitchFamily="34" charset="0"/>
                <a:ea typeface="Verdana" pitchFamily="34" charset="0"/>
                <a:cs typeface="Segoe UI" panose="020B0502040204020203" pitchFamily="34" charset="0"/>
              </a:rPr>
              <a:t>OPEN</a:t>
            </a:r>
            <a:r>
              <a:rPr lang="en-US" sz="2300" dirty="0">
                <a:latin typeface="Segoe UI" panose="020B0502040204020203" pitchFamily="34" charset="0"/>
                <a:ea typeface="Verdana" pitchFamily="34" charset="0"/>
                <a:cs typeface="Segoe UI" panose="020B0502040204020203" pitchFamily="34" charset="0"/>
              </a:rPr>
              <a:t> list, it places nodes which have </a:t>
            </a:r>
            <a:r>
              <a:rPr lang="en-US" sz="2300" dirty="0">
                <a:highlight>
                  <a:srgbClr val="00FFFF"/>
                </a:highlight>
                <a:latin typeface="Segoe UI" panose="020B0502040204020203" pitchFamily="34" charset="0"/>
                <a:ea typeface="Verdana" pitchFamily="34" charset="0"/>
                <a:cs typeface="Segoe UI" panose="020B0502040204020203" pitchFamily="34" charset="0"/>
              </a:rPr>
              <a:t>yet not </a:t>
            </a:r>
            <a:r>
              <a:rPr lang="en-US" sz="2300" dirty="0">
                <a:latin typeface="Segoe UI" panose="020B0502040204020203" pitchFamily="34" charset="0"/>
                <a:ea typeface="Verdana" pitchFamily="34" charset="0"/>
                <a:cs typeface="Segoe UI" panose="020B0502040204020203" pitchFamily="34" charset="0"/>
              </a:rPr>
              <a:t>been expanded (fringe).</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On each iteration, each node, </a:t>
            </a:r>
            <a:r>
              <a:rPr lang="en-US" sz="2300" dirty="0">
                <a:highlight>
                  <a:srgbClr val="FFFF00"/>
                </a:highlight>
                <a:latin typeface="Segoe UI" panose="020B0502040204020203" pitchFamily="34" charset="0"/>
                <a:ea typeface="Verdana" pitchFamily="34" charset="0"/>
                <a:cs typeface="Segoe UI" panose="020B0502040204020203" pitchFamily="34" charset="0"/>
              </a:rPr>
              <a:t>n</a:t>
            </a:r>
            <a:r>
              <a:rPr lang="en-US" sz="2300" dirty="0">
                <a:latin typeface="Segoe UI" panose="020B0502040204020203" pitchFamily="34" charset="0"/>
                <a:ea typeface="Verdana" pitchFamily="34" charset="0"/>
                <a:cs typeface="Segoe UI" panose="020B0502040204020203" pitchFamily="34" charset="0"/>
              </a:rPr>
              <a:t> with the </a:t>
            </a:r>
            <a:r>
              <a:rPr lang="en-US" sz="2300" dirty="0">
                <a:highlight>
                  <a:srgbClr val="00FFFF"/>
                </a:highlight>
                <a:latin typeface="Segoe UI" panose="020B0502040204020203" pitchFamily="34" charset="0"/>
                <a:ea typeface="Verdana" pitchFamily="34" charset="0"/>
                <a:cs typeface="Segoe UI" panose="020B0502040204020203" pitchFamily="34" charset="0"/>
              </a:rPr>
              <a:t>lowest </a:t>
            </a:r>
            <a:r>
              <a:rPr lang="en-US" sz="2300" dirty="0">
                <a:latin typeface="Segoe UI" panose="020B0502040204020203" pitchFamily="34" charset="0"/>
                <a:ea typeface="Verdana" pitchFamily="34" charset="0"/>
                <a:cs typeface="Segoe UI" panose="020B0502040204020203" pitchFamily="34" charset="0"/>
              </a:rPr>
              <a:t>heuristic value is expanded and generates all its successors and </a:t>
            </a:r>
            <a:r>
              <a:rPr lang="en-US" sz="2300" dirty="0">
                <a:highlight>
                  <a:srgbClr val="FFFF00"/>
                </a:highlight>
                <a:latin typeface="Segoe UI" panose="020B0502040204020203" pitchFamily="34" charset="0"/>
                <a:ea typeface="Verdana" pitchFamily="34" charset="0"/>
                <a:cs typeface="Segoe UI" panose="020B0502040204020203" pitchFamily="34" charset="0"/>
              </a:rPr>
              <a:t>n</a:t>
            </a:r>
            <a:r>
              <a:rPr lang="en-US" sz="2300" dirty="0">
                <a:latin typeface="Segoe UI" panose="020B0502040204020203" pitchFamily="34" charset="0"/>
                <a:ea typeface="Verdana" pitchFamily="34" charset="0"/>
                <a:cs typeface="Segoe UI" panose="020B0502040204020203" pitchFamily="34" charset="0"/>
              </a:rPr>
              <a:t> is placed to the closed list. </a:t>
            </a:r>
          </a:p>
          <a:p>
            <a:pPr>
              <a:lnSpc>
                <a:spcPct val="120000"/>
              </a:lnSpc>
            </a:pPr>
            <a:r>
              <a:rPr lang="en-US" sz="2300" dirty="0">
                <a:latin typeface="Segoe UI" panose="020B0502040204020203" pitchFamily="34" charset="0"/>
                <a:ea typeface="Verdana" pitchFamily="34" charset="0"/>
                <a:cs typeface="Segoe UI" panose="020B0502040204020203" pitchFamily="34" charset="0"/>
              </a:rPr>
              <a:t>The algorithm continues unit a </a:t>
            </a:r>
            <a:r>
              <a:rPr lang="en-US" sz="2300" dirty="0">
                <a:highlight>
                  <a:srgbClr val="FFFF00"/>
                </a:highlight>
                <a:latin typeface="Segoe UI" panose="020B0502040204020203" pitchFamily="34" charset="0"/>
                <a:ea typeface="Verdana" pitchFamily="34" charset="0"/>
                <a:cs typeface="Segoe UI" panose="020B0502040204020203" pitchFamily="34" charset="0"/>
              </a:rPr>
              <a:t>goal</a:t>
            </a:r>
            <a:r>
              <a:rPr lang="en-US" sz="2300" dirty="0">
                <a:latin typeface="Segoe UI" panose="020B0502040204020203" pitchFamily="34" charset="0"/>
                <a:ea typeface="Verdana" pitchFamily="34" charset="0"/>
                <a:cs typeface="Segoe UI" panose="020B0502040204020203" pitchFamily="34" charset="0"/>
              </a:rPr>
              <a:t> state is found.</a:t>
            </a:r>
          </a:p>
          <a:p>
            <a:pPr marL="0" indent="0">
              <a:buNone/>
            </a:pPr>
            <a:endParaRPr lang="en-US" sz="2300" dirty="0">
              <a:latin typeface="Segoe UI" panose="020B0502040204020203" pitchFamily="34" charset="0"/>
              <a:ea typeface="Verdana" pitchFamily="34" charset="0"/>
              <a:cs typeface="Segoe UI" panose="020B0502040204020203" pitchFamily="34" charset="0"/>
            </a:endParaRPr>
          </a:p>
          <a:p>
            <a:pPr>
              <a:buNone/>
            </a:pPr>
            <a:r>
              <a:rPr lang="en-US" sz="2300" dirty="0">
                <a:latin typeface="Segoe UI" panose="020B0502040204020203" pitchFamily="34" charset="0"/>
                <a:ea typeface="Verdana" pitchFamily="34" charset="0"/>
                <a:cs typeface="Segoe UI" panose="020B0502040204020203" pitchFamily="34" charset="0"/>
              </a:rPr>
              <a:t>   In informed search there are </a:t>
            </a:r>
            <a:r>
              <a:rPr lang="en-US" sz="2300" b="1" dirty="0">
                <a:latin typeface="Segoe UI" panose="020B0502040204020203" pitchFamily="34" charset="0"/>
                <a:ea typeface="Verdana" pitchFamily="34" charset="0"/>
                <a:cs typeface="Segoe UI" panose="020B0502040204020203" pitchFamily="34" charset="0"/>
              </a:rPr>
              <a:t>two</a:t>
            </a:r>
            <a:r>
              <a:rPr lang="en-US" sz="2300" dirty="0">
                <a:latin typeface="Segoe UI" panose="020B0502040204020203" pitchFamily="34" charset="0"/>
                <a:ea typeface="Verdana" pitchFamily="34" charset="0"/>
                <a:cs typeface="Segoe UI" panose="020B0502040204020203" pitchFamily="34" charset="0"/>
              </a:rPr>
              <a:t> main algorithms:</a:t>
            </a:r>
          </a:p>
          <a:p>
            <a:pPr>
              <a:buNone/>
            </a:pPr>
            <a:endParaRPr lang="en-US" sz="2300" dirty="0">
              <a:latin typeface="Segoe UI" panose="020B0502040204020203" pitchFamily="34" charset="0"/>
              <a:ea typeface="Verdana" pitchFamily="34" charset="0"/>
              <a:cs typeface="Segoe UI" panose="020B0502040204020203" pitchFamily="34" charset="0"/>
            </a:endParaRPr>
          </a:p>
          <a:p>
            <a:pPr lvl="1"/>
            <a:r>
              <a:rPr lang="en-US" sz="2100" b="1" dirty="0">
                <a:latin typeface="Segoe UI" panose="020B0502040204020203" pitchFamily="34" charset="0"/>
                <a:ea typeface="Verdana" pitchFamily="34" charset="0"/>
                <a:cs typeface="Segoe UI" panose="020B0502040204020203" pitchFamily="34" charset="0"/>
              </a:rPr>
              <a:t>Best First Search Algorithm(Greedy search)</a:t>
            </a:r>
            <a:endParaRPr lang="en-US" sz="2100" dirty="0">
              <a:latin typeface="Segoe UI" panose="020B0502040204020203" pitchFamily="34" charset="0"/>
              <a:ea typeface="Verdana" pitchFamily="34" charset="0"/>
              <a:cs typeface="Segoe UI" panose="020B0502040204020203" pitchFamily="34" charset="0"/>
            </a:endParaRPr>
          </a:p>
          <a:p>
            <a:pPr lvl="1"/>
            <a:r>
              <a:rPr lang="en-US" sz="2100" b="1" dirty="0">
                <a:latin typeface="Segoe UI" panose="020B0502040204020203" pitchFamily="34" charset="0"/>
                <a:ea typeface="Verdana" pitchFamily="34" charset="0"/>
                <a:cs typeface="Segoe UI" panose="020B0502040204020203" pitchFamily="34" charset="0"/>
              </a:rPr>
              <a:t>A* Search Algorithm</a:t>
            </a:r>
            <a:endParaRPr lang="en-US" sz="2100" dirty="0">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435EA8FB-7B8C-4AA1-8940-2670B5DAAAA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338F-6948-4974-BA74-B1EDF69259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DCC6DF-73F7-402C-8DEF-A2F4D9E7D7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691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73" y="144078"/>
            <a:ext cx="8534400" cy="493099"/>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Best-first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19221" y="951479"/>
            <a:ext cx="8705558" cy="3011713"/>
          </a:xfrm>
        </p:spPr>
        <p:txBody>
          <a:bodyPr>
            <a:normAutofit/>
          </a:bodyPr>
          <a:lstStyle/>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This algorithm always selects the path which </a:t>
            </a:r>
            <a:r>
              <a:rPr lang="en-US" sz="1600" dirty="0">
                <a:highlight>
                  <a:srgbClr val="FFFF00"/>
                </a:highlight>
                <a:latin typeface="Segoe UI" panose="020B0502040204020203" pitchFamily="34" charset="0"/>
                <a:ea typeface="Verdana" pitchFamily="34" charset="0"/>
                <a:cs typeface="Segoe UI" panose="020B0502040204020203" pitchFamily="34" charset="0"/>
              </a:rPr>
              <a:t>appears best</a:t>
            </a:r>
            <a:r>
              <a:rPr lang="en-US" sz="1600" dirty="0">
                <a:latin typeface="Segoe UI" panose="020B0502040204020203" pitchFamily="34" charset="0"/>
                <a:ea typeface="Verdana" pitchFamily="34" charset="0"/>
                <a:cs typeface="Segoe UI" panose="020B0502040204020203" pitchFamily="34" charset="0"/>
              </a:rPr>
              <a:t> at that moment.   </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It uses the </a:t>
            </a:r>
            <a:r>
              <a:rPr lang="en-US" sz="1600" dirty="0">
                <a:highlight>
                  <a:srgbClr val="00FFFF"/>
                </a:highlight>
                <a:latin typeface="Segoe UI" panose="020B0502040204020203" pitchFamily="34" charset="0"/>
                <a:ea typeface="Verdana" pitchFamily="34" charset="0"/>
                <a:cs typeface="Segoe UI" panose="020B0502040204020203" pitchFamily="34" charset="0"/>
              </a:rPr>
              <a:t>heuristic function </a:t>
            </a:r>
            <a:r>
              <a:rPr lang="en-US" sz="1600" dirty="0">
                <a:latin typeface="Segoe UI" panose="020B0502040204020203" pitchFamily="34" charset="0"/>
                <a:ea typeface="Verdana" pitchFamily="34" charset="0"/>
                <a:cs typeface="Segoe UI" panose="020B0502040204020203" pitchFamily="34" charset="0"/>
              </a:rPr>
              <a:t>and search.</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In the best first search algorithm, we expand the node which is </a:t>
            </a:r>
            <a:r>
              <a:rPr lang="en-US" sz="1600" dirty="0">
                <a:highlight>
                  <a:srgbClr val="00FFFF"/>
                </a:highlight>
                <a:latin typeface="Segoe UI" panose="020B0502040204020203" pitchFamily="34" charset="0"/>
                <a:ea typeface="Verdana" pitchFamily="34" charset="0"/>
                <a:cs typeface="Segoe UI" panose="020B0502040204020203" pitchFamily="34" charset="0"/>
              </a:rPr>
              <a:t>closest to the goal node </a:t>
            </a:r>
            <a:r>
              <a:rPr lang="en-US" sz="1600" dirty="0">
                <a:latin typeface="Segoe UI" panose="020B0502040204020203" pitchFamily="34" charset="0"/>
                <a:ea typeface="Verdana" pitchFamily="34" charset="0"/>
                <a:cs typeface="Segoe UI" panose="020B0502040204020203" pitchFamily="34" charset="0"/>
              </a:rPr>
              <a:t>and the closest cost is estimated by heuristic function, i.e.</a:t>
            </a:r>
          </a:p>
          <a:p>
            <a:pPr marL="0" lvl="0" indent="0">
              <a:buNone/>
            </a:pPr>
            <a:r>
              <a:rPr lang="en-US" sz="1800" dirty="0">
                <a:latin typeface="Segoe UI" panose="020B0502040204020203" pitchFamily="34" charset="0"/>
                <a:ea typeface="Verdana" pitchFamily="34" charset="0"/>
                <a:cs typeface="Segoe UI" panose="020B0502040204020203" pitchFamily="34" charset="0"/>
              </a:rPr>
              <a:t>	</a:t>
            </a:r>
            <a:r>
              <a:rPr lang="en-US" sz="1400" dirty="0">
                <a:highlight>
                  <a:srgbClr val="FFFF00"/>
                </a:highlight>
                <a:latin typeface="Segoe UI" panose="020B0502040204020203" pitchFamily="34" charset="0"/>
                <a:ea typeface="Verdana" pitchFamily="34" charset="0"/>
                <a:cs typeface="Segoe UI" panose="020B0502040204020203" pitchFamily="34" charset="0"/>
              </a:rPr>
              <a:t>f(n)= h(n).</a:t>
            </a:r>
            <a:r>
              <a:rPr lang="en-US" sz="1400" dirty="0">
                <a:latin typeface="Segoe UI" panose="020B0502040204020203" pitchFamily="34" charset="0"/>
                <a:ea typeface="Verdana" pitchFamily="34" charset="0"/>
                <a:cs typeface="Segoe UI" panose="020B0502040204020203" pitchFamily="34" charset="0"/>
              </a:rPr>
              <a:t>   </a:t>
            </a:r>
          </a:p>
          <a:p>
            <a:pPr marL="0" indent="0">
              <a:buNone/>
            </a:pPr>
            <a:r>
              <a:rPr lang="en-US" sz="1400" dirty="0">
                <a:latin typeface="Segoe UI" panose="020B0502040204020203" pitchFamily="34" charset="0"/>
                <a:ea typeface="Verdana" pitchFamily="34" charset="0"/>
                <a:cs typeface="Segoe UI" panose="020B0502040204020203" pitchFamily="34" charset="0"/>
              </a:rPr>
              <a:t>	where, </a:t>
            </a:r>
            <a:r>
              <a:rPr lang="en-US" sz="1400" dirty="0">
                <a:highlight>
                  <a:srgbClr val="FFFF00"/>
                </a:highlight>
                <a:latin typeface="Segoe UI" panose="020B0502040204020203" pitchFamily="34" charset="0"/>
                <a:ea typeface="Verdana" pitchFamily="34" charset="0"/>
                <a:cs typeface="Segoe UI" panose="020B0502040204020203" pitchFamily="34" charset="0"/>
              </a:rPr>
              <a:t>n</a:t>
            </a:r>
            <a:r>
              <a:rPr lang="en-US" sz="1400" dirty="0">
                <a:latin typeface="Segoe UI" panose="020B0502040204020203" pitchFamily="34" charset="0"/>
                <a:ea typeface="Verdana" pitchFamily="34" charset="0"/>
                <a:cs typeface="Segoe UI" panose="020B0502040204020203" pitchFamily="34" charset="0"/>
              </a:rPr>
              <a:t> is a </a:t>
            </a:r>
            <a:r>
              <a:rPr lang="en-US" sz="1400" u="sng" dirty="0">
                <a:latin typeface="Segoe UI" panose="020B0502040204020203" pitchFamily="34" charset="0"/>
                <a:ea typeface="Verdana" pitchFamily="34" charset="0"/>
                <a:cs typeface="Segoe UI" panose="020B0502040204020203" pitchFamily="34" charset="0"/>
              </a:rPr>
              <a:t>intermediate node</a:t>
            </a:r>
            <a:r>
              <a:rPr lang="en-US" sz="1400" dirty="0">
                <a:latin typeface="Segoe UI" panose="020B0502040204020203" pitchFamily="34" charset="0"/>
                <a:ea typeface="Verdana" pitchFamily="34" charset="0"/>
                <a:cs typeface="Segoe UI" panose="020B0502040204020203" pitchFamily="34" charset="0"/>
              </a:rPr>
              <a:t> and </a:t>
            </a:r>
            <a:r>
              <a:rPr lang="en-US" sz="1400" u="sng" dirty="0">
                <a:highlight>
                  <a:srgbClr val="FFFF00"/>
                </a:highlight>
                <a:latin typeface="Segoe UI" panose="020B0502040204020203" pitchFamily="34" charset="0"/>
                <a:ea typeface="Verdana" pitchFamily="34" charset="0"/>
                <a:cs typeface="Segoe UI" panose="020B0502040204020203" pitchFamily="34" charset="0"/>
              </a:rPr>
              <a:t>h(n)</a:t>
            </a:r>
            <a:r>
              <a:rPr lang="en-US" sz="1400" dirty="0">
                <a:latin typeface="Segoe UI" panose="020B0502040204020203" pitchFamily="34" charset="0"/>
                <a:ea typeface="Verdana" pitchFamily="34" charset="0"/>
                <a:cs typeface="Segoe UI" panose="020B0502040204020203" pitchFamily="34" charset="0"/>
              </a:rPr>
              <a:t>= </a:t>
            </a:r>
            <a:r>
              <a:rPr lang="en-US" sz="1400" u="sng" dirty="0">
                <a:latin typeface="Segoe UI" panose="020B0502040204020203" pitchFamily="34" charset="0"/>
                <a:ea typeface="Verdana" pitchFamily="34" charset="0"/>
                <a:cs typeface="Segoe UI" panose="020B0502040204020203" pitchFamily="34" charset="0"/>
              </a:rPr>
              <a:t>estimated</a:t>
            </a:r>
            <a:r>
              <a:rPr lang="en-US" sz="1400" dirty="0">
                <a:latin typeface="Segoe UI" panose="020B0502040204020203" pitchFamily="34" charset="0"/>
                <a:ea typeface="Verdana" pitchFamily="34" charset="0"/>
                <a:cs typeface="Segoe UI" panose="020B0502040204020203" pitchFamily="34" charset="0"/>
              </a:rPr>
              <a:t> cost from node </a:t>
            </a:r>
            <a:r>
              <a:rPr lang="en-US" sz="1400" u="sng" dirty="0">
                <a:latin typeface="Segoe UI" panose="020B0502040204020203" pitchFamily="34" charset="0"/>
                <a:ea typeface="Verdana" pitchFamily="34" charset="0"/>
                <a:cs typeface="Segoe UI" panose="020B0502040204020203" pitchFamily="34" charset="0"/>
              </a:rPr>
              <a:t>n</a:t>
            </a:r>
            <a:r>
              <a:rPr lang="en-US" sz="1400" dirty="0">
                <a:latin typeface="Segoe UI" panose="020B0502040204020203" pitchFamily="34" charset="0"/>
                <a:ea typeface="Verdana" pitchFamily="34" charset="0"/>
                <a:cs typeface="Segoe UI" panose="020B0502040204020203" pitchFamily="34" charset="0"/>
              </a:rPr>
              <a:t> to the goal.</a:t>
            </a:r>
          </a:p>
          <a:p>
            <a:pPr algn="just">
              <a:lnSpc>
                <a:spcPct val="100000"/>
              </a:lnSpc>
            </a:pPr>
            <a:r>
              <a:rPr lang="en-US" sz="1600" dirty="0">
                <a:latin typeface="Segoe UI" panose="020B0502040204020203" pitchFamily="34" charset="0"/>
                <a:ea typeface="Verdana" pitchFamily="34" charset="0"/>
                <a:cs typeface="Segoe UI" panose="020B0502040204020203" pitchFamily="34" charset="0"/>
              </a:rPr>
              <a:t>The greedy Best first algorithm is implemented</a:t>
            </a:r>
          </a:p>
          <a:p>
            <a:pPr marL="0" indent="0" algn="just">
              <a:lnSpc>
                <a:spcPct val="100000"/>
              </a:lnSpc>
              <a:buNone/>
            </a:pPr>
            <a:r>
              <a:rPr lang="en-US" sz="1600" dirty="0">
                <a:latin typeface="Segoe UI" panose="020B0502040204020203" pitchFamily="34" charset="0"/>
                <a:ea typeface="Verdana" pitchFamily="34" charset="0"/>
                <a:cs typeface="Segoe UI" panose="020B0502040204020203" pitchFamily="34" charset="0"/>
              </a:rPr>
              <a:t>     by the priority queue</a:t>
            </a:r>
            <a:r>
              <a:rPr lang="en-US" sz="1800" dirty="0">
                <a:latin typeface="Segoe UI" panose="020B0502040204020203" pitchFamily="34" charset="0"/>
                <a:ea typeface="Verdana" pitchFamily="34" charset="0"/>
                <a:cs typeface="Segoe UI" panose="020B0502040204020203" pitchFamily="34" charset="0"/>
              </a:rPr>
              <a:t>.</a:t>
            </a:r>
          </a:p>
        </p:txBody>
      </p:sp>
      <p:pic>
        <p:nvPicPr>
          <p:cNvPr id="4" name="Picture 3">
            <a:extLst>
              <a:ext uri="{FF2B5EF4-FFF2-40B4-BE49-F238E27FC236}">
                <a16:creationId xmlns:a16="http://schemas.microsoft.com/office/drawing/2014/main" id="{20355A27-DC8C-4ACA-AA67-C6A82C9AFD6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24" name="Picture 23">
            <a:extLst>
              <a:ext uri="{FF2B5EF4-FFF2-40B4-BE49-F238E27FC236}">
                <a16:creationId xmlns:a16="http://schemas.microsoft.com/office/drawing/2014/main" id="{944AB3EA-FF35-4268-A0A3-7FB293080C05}"/>
              </a:ext>
            </a:extLst>
          </p:cNvPr>
          <p:cNvPicPr>
            <a:picLocks noChangeAspect="1"/>
          </p:cNvPicPr>
          <p:nvPr/>
        </p:nvPicPr>
        <p:blipFill>
          <a:blip r:embed="rId4"/>
          <a:stretch>
            <a:fillRect/>
          </a:stretch>
        </p:blipFill>
        <p:spPr>
          <a:xfrm>
            <a:off x="3200400" y="3581400"/>
            <a:ext cx="2374729" cy="2764028"/>
          </a:xfrm>
          <a:prstGeom prst="rect">
            <a:avLst/>
          </a:prstGeom>
        </p:spPr>
      </p:pic>
      <p:graphicFrame>
        <p:nvGraphicFramePr>
          <p:cNvPr id="25" name="Table 25">
            <a:extLst>
              <a:ext uri="{FF2B5EF4-FFF2-40B4-BE49-F238E27FC236}">
                <a16:creationId xmlns:a16="http://schemas.microsoft.com/office/drawing/2014/main" id="{3E2BEF89-C29D-4BC1-A44F-D0ADA93992F2}"/>
              </a:ext>
            </a:extLst>
          </p:cNvPr>
          <p:cNvGraphicFramePr>
            <a:graphicFrameLocks noGrp="1"/>
          </p:cNvGraphicFramePr>
          <p:nvPr>
            <p:extLst>
              <p:ext uri="{D42A27DB-BD31-4B8C-83A1-F6EECF244321}">
                <p14:modId xmlns:p14="http://schemas.microsoft.com/office/powerpoint/2010/main" val="3669434510"/>
              </p:ext>
            </p:extLst>
          </p:nvPr>
        </p:nvGraphicFramePr>
        <p:xfrm>
          <a:off x="6172200" y="3195941"/>
          <a:ext cx="2752579" cy="3142769"/>
        </p:xfrm>
        <a:graphic>
          <a:graphicData uri="http://schemas.openxmlformats.org/drawingml/2006/table">
            <a:tbl>
              <a:tblPr bandRow="1">
                <a:tableStyleId>{616DA210-FB5B-4158-B5E0-FEB733F419BA}</a:tableStyleId>
              </a:tblPr>
              <a:tblGrid>
                <a:gridCol w="917526">
                  <a:extLst>
                    <a:ext uri="{9D8B030D-6E8A-4147-A177-3AD203B41FA5}">
                      <a16:colId xmlns:a16="http://schemas.microsoft.com/office/drawing/2014/main" val="4231686680"/>
                    </a:ext>
                  </a:extLst>
                </a:gridCol>
                <a:gridCol w="1835053">
                  <a:extLst>
                    <a:ext uri="{9D8B030D-6E8A-4147-A177-3AD203B41FA5}">
                      <a16:colId xmlns:a16="http://schemas.microsoft.com/office/drawing/2014/main" val="306891255"/>
                    </a:ext>
                  </a:extLst>
                </a:gridCol>
              </a:tblGrid>
              <a:tr h="298020">
                <a:tc>
                  <a:txBody>
                    <a:bodyPr/>
                    <a:lstStyle/>
                    <a:p>
                      <a:pPr algn="ctr"/>
                      <a:r>
                        <a:rPr lang="en-US" sz="1400" dirty="0"/>
                        <a:t>I</a:t>
                      </a:r>
                    </a:p>
                  </a:txBody>
                  <a:tcPr>
                    <a:noFill/>
                  </a:tcPr>
                </a:tc>
                <a:tc>
                  <a:txBody>
                    <a:bodyPr/>
                    <a:lstStyle/>
                    <a:p>
                      <a:r>
                        <a:rPr lang="en-US" sz="1400" dirty="0"/>
                        <a:t>Initial state</a:t>
                      </a:r>
                    </a:p>
                  </a:txBody>
                  <a:tcPr>
                    <a:noFill/>
                  </a:tcPr>
                </a:tc>
                <a:extLst>
                  <a:ext uri="{0D108BD9-81ED-4DB2-BD59-A6C34878D82A}">
                    <a16:rowId xmlns:a16="http://schemas.microsoft.com/office/drawing/2014/main" val="769206750"/>
                  </a:ext>
                </a:extLst>
              </a:tr>
              <a:tr h="298020">
                <a:tc>
                  <a:txBody>
                    <a:bodyPr/>
                    <a:lstStyle/>
                    <a:p>
                      <a:pPr algn="ctr"/>
                      <a:r>
                        <a:rPr lang="en-US" sz="1400" dirty="0"/>
                        <a:t>G</a:t>
                      </a:r>
                    </a:p>
                  </a:txBody>
                  <a:tcPr>
                    <a:noFill/>
                  </a:tcPr>
                </a:tc>
                <a:tc>
                  <a:txBody>
                    <a:bodyPr/>
                    <a:lstStyle/>
                    <a:p>
                      <a:r>
                        <a:rPr lang="en-US" sz="1400" dirty="0"/>
                        <a:t>Goal state</a:t>
                      </a:r>
                    </a:p>
                  </a:txBody>
                  <a:tcPr>
                    <a:noFill/>
                  </a:tcPr>
                </a:tc>
                <a:extLst>
                  <a:ext uri="{0D108BD9-81ED-4DB2-BD59-A6C34878D82A}">
                    <a16:rowId xmlns:a16="http://schemas.microsoft.com/office/drawing/2014/main" val="686642816"/>
                  </a:ext>
                </a:extLst>
              </a:tr>
              <a:tr h="521535">
                <a:tc>
                  <a:txBody>
                    <a:bodyPr/>
                    <a:lstStyle/>
                    <a:p>
                      <a:pPr algn="ctr"/>
                      <a:r>
                        <a:rPr lang="en-US" sz="1400" dirty="0"/>
                        <a:t>X</a:t>
                      </a:r>
                    </a:p>
                  </a:txBody>
                  <a:tcPr>
                    <a:noFill/>
                  </a:tcPr>
                </a:tc>
                <a:tc>
                  <a:txBody>
                    <a:bodyPr/>
                    <a:lstStyle/>
                    <a:p>
                      <a:r>
                        <a:rPr lang="en-US" sz="1400" dirty="0"/>
                        <a:t>Intermediate state</a:t>
                      </a:r>
                    </a:p>
                  </a:txBody>
                  <a:tcPr>
                    <a:noFill/>
                  </a:tcPr>
                </a:tc>
                <a:extLst>
                  <a:ext uri="{0D108BD9-81ED-4DB2-BD59-A6C34878D82A}">
                    <a16:rowId xmlns:a16="http://schemas.microsoft.com/office/drawing/2014/main" val="1212717983"/>
                  </a:ext>
                </a:extLst>
              </a:tr>
              <a:tr h="521535">
                <a:tc>
                  <a:txBody>
                    <a:bodyPr/>
                    <a:lstStyle/>
                    <a:p>
                      <a:pPr algn="ctr"/>
                      <a:r>
                        <a:rPr lang="en-US" sz="1400" dirty="0"/>
                        <a:t>g(x)</a:t>
                      </a:r>
                    </a:p>
                  </a:txBody>
                  <a:tcPr>
                    <a:noFill/>
                  </a:tcPr>
                </a:tc>
                <a:tc>
                  <a:txBody>
                    <a:bodyPr/>
                    <a:lstStyle/>
                    <a:p>
                      <a:r>
                        <a:rPr lang="en-US" sz="1400" dirty="0"/>
                        <a:t>Distance of node X from node I</a:t>
                      </a:r>
                    </a:p>
                  </a:txBody>
                  <a:tcPr>
                    <a:noFill/>
                  </a:tcPr>
                </a:tc>
                <a:extLst>
                  <a:ext uri="{0D108BD9-81ED-4DB2-BD59-A6C34878D82A}">
                    <a16:rowId xmlns:a16="http://schemas.microsoft.com/office/drawing/2014/main" val="4166435162"/>
                  </a:ext>
                </a:extLst>
              </a:tr>
              <a:tr h="521535">
                <a:tc>
                  <a:txBody>
                    <a:bodyPr/>
                    <a:lstStyle/>
                    <a:p>
                      <a:pPr algn="ctr"/>
                      <a:r>
                        <a:rPr lang="en-US" sz="1400" dirty="0"/>
                        <a:t>h(x)</a:t>
                      </a:r>
                    </a:p>
                  </a:txBody>
                  <a:tcPr>
                    <a:noFill/>
                  </a:tcPr>
                </a:tc>
                <a:tc>
                  <a:txBody>
                    <a:bodyPr/>
                    <a:lstStyle/>
                    <a:p>
                      <a:r>
                        <a:rPr lang="en-US" sz="1400" dirty="0"/>
                        <a:t>Distance of node G from node X</a:t>
                      </a:r>
                    </a:p>
                  </a:txBody>
                  <a:tcPr>
                    <a:noFill/>
                  </a:tcPr>
                </a:tc>
                <a:extLst>
                  <a:ext uri="{0D108BD9-81ED-4DB2-BD59-A6C34878D82A}">
                    <a16:rowId xmlns:a16="http://schemas.microsoft.com/office/drawing/2014/main" val="1786467896"/>
                  </a:ext>
                </a:extLst>
              </a:tr>
              <a:tr h="968564">
                <a:tc>
                  <a:txBody>
                    <a:bodyPr/>
                    <a:lstStyle/>
                    <a:p>
                      <a:pPr algn="ctr"/>
                      <a:r>
                        <a:rPr lang="en-US" sz="1400" dirty="0"/>
                        <a:t>f(x)</a:t>
                      </a:r>
                    </a:p>
                  </a:txBody>
                  <a:tcPr>
                    <a:noFill/>
                  </a:tcPr>
                </a:tc>
                <a:tc>
                  <a:txBody>
                    <a:bodyPr/>
                    <a:lstStyle/>
                    <a:p>
                      <a:r>
                        <a:rPr lang="en-US" sz="1400" dirty="0"/>
                        <a:t>Complete distance from node I to node G through node X</a:t>
                      </a:r>
                    </a:p>
                  </a:txBody>
                  <a:tcPr>
                    <a:noFill/>
                  </a:tcPr>
                </a:tc>
                <a:extLst>
                  <a:ext uri="{0D108BD9-81ED-4DB2-BD59-A6C34878D82A}">
                    <a16:rowId xmlns:a16="http://schemas.microsoft.com/office/drawing/2014/main" val="411253326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on Greedy B-FS</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58457"/>
            <a:ext cx="8229600" cy="5211763"/>
          </a:xfrm>
        </p:spPr>
        <p:txBody>
          <a:bodyPr/>
          <a:lstStyle/>
          <a:p>
            <a:r>
              <a:rPr lang="en-US" sz="1800" dirty="0">
                <a:latin typeface="Segoe UI" panose="020B0502040204020203" pitchFamily="34" charset="0"/>
                <a:ea typeface="Verdana" pitchFamily="34" charset="0"/>
                <a:cs typeface="Segoe UI" panose="020B0502040204020203" pitchFamily="34" charset="0"/>
              </a:rPr>
              <a:t>In the following search problem, we will traverse using greedy </a:t>
            </a:r>
            <a:r>
              <a:rPr lang="en-US" sz="1800" dirty="0">
                <a:highlight>
                  <a:srgbClr val="FFFF00"/>
                </a:highlight>
                <a:latin typeface="Segoe UI" panose="020B0502040204020203" pitchFamily="34" charset="0"/>
                <a:ea typeface="Verdana" pitchFamily="34" charset="0"/>
                <a:cs typeface="Segoe UI" panose="020B0502040204020203" pitchFamily="34" charset="0"/>
              </a:rPr>
              <a:t>Best-First Search.</a:t>
            </a:r>
          </a:p>
          <a:p>
            <a:r>
              <a:rPr lang="en-US" sz="1800" dirty="0">
                <a:latin typeface="Segoe UI" panose="020B0502040204020203" pitchFamily="34" charset="0"/>
                <a:ea typeface="Verdana" pitchFamily="34" charset="0"/>
                <a:cs typeface="Segoe UI" panose="020B0502040204020203" pitchFamily="34" charset="0"/>
              </a:rPr>
              <a:t>At each iteration, each node is </a:t>
            </a:r>
            <a:r>
              <a:rPr lang="en-US" sz="1800" u="sng" dirty="0">
                <a:latin typeface="Segoe UI" panose="020B0502040204020203" pitchFamily="34" charset="0"/>
                <a:ea typeface="Verdana" pitchFamily="34" charset="0"/>
                <a:cs typeface="Segoe UI" panose="020B0502040204020203" pitchFamily="34" charset="0"/>
              </a:rPr>
              <a:t>expanded</a:t>
            </a:r>
            <a:r>
              <a:rPr lang="en-US" sz="1800" dirty="0">
                <a:latin typeface="Segoe UI" panose="020B0502040204020203" pitchFamily="34" charset="0"/>
                <a:ea typeface="Verdana" pitchFamily="34" charset="0"/>
                <a:cs typeface="Segoe UI" panose="020B0502040204020203" pitchFamily="34" charset="0"/>
              </a:rPr>
              <a:t> using evaluation </a:t>
            </a:r>
            <a:r>
              <a:rPr lang="en-US" sz="1800" dirty="0">
                <a:highlight>
                  <a:srgbClr val="FFFF00"/>
                </a:highlight>
                <a:latin typeface="Segoe UI" panose="020B0502040204020203" pitchFamily="34" charset="0"/>
                <a:ea typeface="Verdana" pitchFamily="34" charset="0"/>
                <a:cs typeface="Segoe UI" panose="020B0502040204020203" pitchFamily="34" charset="0"/>
              </a:rPr>
              <a:t>function f(n)=h(n)</a:t>
            </a:r>
            <a:r>
              <a:rPr lang="en-US" sz="1800" dirty="0">
                <a:latin typeface="Segoe UI" panose="020B0502040204020203" pitchFamily="34" charset="0"/>
                <a:ea typeface="Verdana" pitchFamily="34" charset="0"/>
                <a:cs typeface="Segoe UI" panose="020B0502040204020203" pitchFamily="34" charset="0"/>
              </a:rPr>
              <a:t>, which is given in the below table.</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429602"/>
            <a:ext cx="4838700" cy="3369941"/>
          </a:xfrm>
          <a:prstGeom prst="rect">
            <a:avLst/>
          </a:prstGeom>
          <a:noFill/>
          <a:ln>
            <a:noFill/>
          </a:ln>
        </p:spPr>
      </p:pic>
      <p:pic>
        <p:nvPicPr>
          <p:cNvPr id="5" name="Picture 4">
            <a:extLst>
              <a:ext uri="{FF2B5EF4-FFF2-40B4-BE49-F238E27FC236}">
                <a16:creationId xmlns:a16="http://schemas.microsoft.com/office/drawing/2014/main" id="{962E6D2B-5123-452A-A16F-55E3A491B4A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880681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2999"/>
            <a:ext cx="8210550" cy="5349873"/>
          </a:xfrm>
        </p:spPr>
        <p:txBody>
          <a:bodyPr>
            <a:noAutofit/>
          </a:bodyPr>
          <a:lstStyle/>
          <a:p>
            <a:pPr marL="0" indent="0">
              <a:buNone/>
            </a:pPr>
            <a:r>
              <a:rPr lang="en-US" sz="1800" dirty="0">
                <a:latin typeface="Segoe UI" panose="020B0502040204020203" pitchFamily="34" charset="0"/>
                <a:ea typeface="Verdana" pitchFamily="34" charset="0"/>
                <a:cs typeface="Segoe UI" panose="020B0502040204020203" pitchFamily="34" charset="0"/>
              </a:rPr>
              <a:t>In this search example, we are using two lists which are </a:t>
            </a:r>
            <a:r>
              <a:rPr lang="en-US" sz="1800" dirty="0">
                <a:highlight>
                  <a:srgbClr val="FFFF00"/>
                </a:highlight>
                <a:latin typeface="Segoe UI" panose="020B0502040204020203" pitchFamily="34" charset="0"/>
                <a:ea typeface="Verdana" pitchFamily="34" charset="0"/>
                <a:cs typeface="Segoe UI" panose="020B0502040204020203" pitchFamily="34" charset="0"/>
              </a:rPr>
              <a:t>OPEN</a:t>
            </a:r>
            <a:r>
              <a:rPr lang="en-US" sz="1800" dirty="0">
                <a:latin typeface="Segoe UI" panose="020B0502040204020203" pitchFamily="34" charset="0"/>
                <a:ea typeface="Verdana" pitchFamily="34" charset="0"/>
                <a:cs typeface="Segoe UI" panose="020B0502040204020203" pitchFamily="34" charset="0"/>
              </a:rPr>
              <a:t> and </a:t>
            </a:r>
            <a:r>
              <a:rPr lang="en-US" sz="1800" dirty="0">
                <a:highlight>
                  <a:srgbClr val="FFFF00"/>
                </a:highlight>
                <a:latin typeface="Segoe UI" panose="020B0502040204020203" pitchFamily="34" charset="0"/>
                <a:ea typeface="Verdana" pitchFamily="34" charset="0"/>
                <a:cs typeface="Segoe UI" panose="020B0502040204020203" pitchFamily="34" charset="0"/>
              </a:rPr>
              <a:t>CLOSED</a:t>
            </a:r>
            <a:r>
              <a:rPr lang="en-US" sz="1800" dirty="0">
                <a:latin typeface="Segoe UI" panose="020B0502040204020203" pitchFamily="34" charset="0"/>
                <a:ea typeface="Verdana" pitchFamily="34" charset="0"/>
                <a:cs typeface="Segoe UI" panose="020B0502040204020203" pitchFamily="34" charset="0"/>
              </a:rPr>
              <a:t> Lists.  </a:t>
            </a:r>
          </a:p>
          <a:p>
            <a:pPr>
              <a:buNone/>
            </a:pPr>
            <a:r>
              <a:rPr lang="en-US" sz="1800" b="1" dirty="0">
                <a:latin typeface="Segoe UI" panose="020B0502040204020203" pitchFamily="34" charset="0"/>
                <a:ea typeface="Verdana" pitchFamily="34" charset="0"/>
                <a:cs typeface="Segoe UI" panose="020B0502040204020203" pitchFamily="34" charset="0"/>
              </a:rPr>
              <a:t>			</a:t>
            </a: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r>
              <a:rPr lang="en-US" sz="1800" b="1" dirty="0">
                <a:latin typeface="Segoe UI" panose="020B0502040204020203" pitchFamily="34" charset="0"/>
                <a:ea typeface="Verdana" pitchFamily="34" charset="0"/>
                <a:cs typeface="Segoe UI" panose="020B0502040204020203" pitchFamily="34" charset="0"/>
              </a:rPr>
              <a:t>			</a:t>
            </a: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endParaRPr lang="en-US" sz="1800" dirty="0">
              <a:latin typeface="Segoe UI" panose="020B0502040204020203" pitchFamily="34" charset="0"/>
              <a:ea typeface="Verdana" pitchFamily="34" charset="0"/>
              <a:cs typeface="Segoe UI" panose="020B0502040204020203" pitchFamily="34" charset="0"/>
            </a:endParaRPr>
          </a:p>
          <a:p>
            <a:pPr>
              <a:buNone/>
            </a:pPr>
            <a:endParaRPr lang="en-US" sz="20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r>
              <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Hence the final solution path will be: </a:t>
            </a:r>
            <a:r>
              <a:rPr lang="en-US" sz="1800" b="1"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S → B → F → G </a:t>
            </a:r>
          </a:p>
          <a:p>
            <a:pPr>
              <a:buNone/>
            </a:pPr>
            <a:r>
              <a:rPr lang="en-US" sz="18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Path cost = 2+1+3 = </a:t>
            </a:r>
            <a:r>
              <a:rPr lang="en-US" sz="1800" b="1" dirty="0">
                <a:effectLst>
                  <a:outerShdw blurRad="38100" dist="38100" dir="2700000" algn="tl">
                    <a:srgbClr val="000000">
                      <a:alpha val="43137"/>
                    </a:srgbClr>
                  </a:outerShdw>
                </a:effectLst>
                <a:highlight>
                  <a:srgbClr val="00FFFF"/>
                </a:highlight>
                <a:latin typeface="Segoe UI" panose="020B0502040204020203" pitchFamily="34" charset="0"/>
                <a:ea typeface="Verdana" pitchFamily="34" charset="0"/>
                <a:cs typeface="Segoe UI" panose="020B0502040204020203" pitchFamily="34" charset="0"/>
              </a:rPr>
              <a:t>6</a:t>
            </a:r>
          </a:p>
          <a:p>
            <a:endParaRPr lang="en-US" sz="3200" dirty="0">
              <a:latin typeface="Segoe UI" panose="020B0502040204020203" pitchFamily="34" charset="0"/>
              <a:cs typeface="Segoe UI" panose="020B0502040204020203" pitchFamily="34" charset="0"/>
            </a:endParaRPr>
          </a:p>
        </p:txBody>
      </p:sp>
      <p:sp>
        <p:nvSpPr>
          <p:cNvPr id="6" name="Title 5">
            <a:extLst>
              <a:ext uri="{FF2B5EF4-FFF2-40B4-BE49-F238E27FC236}">
                <a16:creationId xmlns:a16="http://schemas.microsoft.com/office/drawing/2014/main" id="{DFF26D39-25DE-4CC9-A39D-DD90FE7BF582}"/>
              </a:ext>
            </a:extLst>
          </p:cNvPr>
          <p:cNvSpPr>
            <a:spLocks noGrp="1"/>
          </p:cNvSpPr>
          <p:nvPr>
            <p:ph type="title"/>
          </p:nvPr>
        </p:nvSpPr>
        <p:spPr>
          <a:xfrm>
            <a:off x="628650" y="365127"/>
            <a:ext cx="7886700" cy="5492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Search…</a:t>
            </a:r>
          </a:p>
        </p:txBody>
      </p:sp>
      <p:graphicFrame>
        <p:nvGraphicFramePr>
          <p:cNvPr id="7" name="Table 7">
            <a:extLst>
              <a:ext uri="{FF2B5EF4-FFF2-40B4-BE49-F238E27FC236}">
                <a16:creationId xmlns:a16="http://schemas.microsoft.com/office/drawing/2014/main" id="{5D980DAD-D255-4F38-8CF4-5E148256E63A}"/>
              </a:ext>
            </a:extLst>
          </p:cNvPr>
          <p:cNvGraphicFramePr>
            <a:graphicFrameLocks noGrp="1"/>
          </p:cNvGraphicFramePr>
          <p:nvPr>
            <p:extLst>
              <p:ext uri="{D42A27DB-BD31-4B8C-83A1-F6EECF244321}">
                <p14:modId xmlns:p14="http://schemas.microsoft.com/office/powerpoint/2010/main" val="2444456263"/>
              </p:ext>
            </p:extLst>
          </p:nvPr>
        </p:nvGraphicFramePr>
        <p:xfrm>
          <a:off x="3733800" y="2691766"/>
          <a:ext cx="4953000" cy="2661920"/>
        </p:xfrm>
        <a:graphic>
          <a:graphicData uri="http://schemas.openxmlformats.org/drawingml/2006/table">
            <a:tbl>
              <a:tblPr firstRow="1" bandRow="1">
                <a:tableStyleId>{5C22544A-7EE6-4342-B048-85BDC9FD1C3A}</a:tableStyleId>
              </a:tblPr>
              <a:tblGrid>
                <a:gridCol w="1609725">
                  <a:extLst>
                    <a:ext uri="{9D8B030D-6E8A-4147-A177-3AD203B41FA5}">
                      <a16:colId xmlns:a16="http://schemas.microsoft.com/office/drawing/2014/main" val="1729518182"/>
                    </a:ext>
                  </a:extLst>
                </a:gridCol>
                <a:gridCol w="3343275">
                  <a:extLst>
                    <a:ext uri="{9D8B030D-6E8A-4147-A177-3AD203B41FA5}">
                      <a16:colId xmlns:a16="http://schemas.microsoft.com/office/drawing/2014/main" val="123271143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Initialization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Expand the nodes of S and put in the CLOSED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922896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Iteration 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Open [A, B], Closed [S]</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55577852"/>
                  </a:ext>
                </a:extLst>
              </a:tr>
              <a:tr h="370840">
                <a:tc>
                  <a:txBody>
                    <a:bodyPr/>
                    <a:lstStyle/>
                    <a:p>
                      <a:r>
                        <a:rPr lang="en-US" sz="1800" b="1" kern="1200" dirty="0">
                          <a:solidFill>
                            <a:schemeClr val="dk1"/>
                          </a:solidFill>
                          <a:effectLst/>
                          <a:latin typeface="+mn-lt"/>
                          <a:ea typeface="+mn-ea"/>
                          <a:cs typeface="+mn-cs"/>
                        </a:rPr>
                        <a:t>Iteration 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Open [A], Closed [S, B]</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576920154"/>
                  </a:ext>
                </a:extLst>
              </a:tr>
              <a:tr h="370840">
                <a:tc>
                  <a:txBody>
                    <a:bodyPr/>
                    <a:lstStyle/>
                    <a:p>
                      <a:r>
                        <a:rPr lang="en-US" sz="1800" b="1" kern="1200" dirty="0">
                          <a:solidFill>
                            <a:schemeClr val="dk1"/>
                          </a:solidFill>
                          <a:effectLst/>
                          <a:latin typeface="+mn-lt"/>
                          <a:ea typeface="+mn-ea"/>
                          <a:cs typeface="+mn-cs"/>
                        </a:rPr>
                        <a:t>Iteration 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[E, F, A], Closed [S,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[E, A], Closed [S, B, 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972288396"/>
                  </a:ext>
                </a:extLst>
              </a:tr>
              <a:tr h="370840">
                <a:tc>
                  <a:txBody>
                    <a:bodyPr/>
                    <a:lstStyle/>
                    <a:p>
                      <a:r>
                        <a:rPr lang="en-US" sz="1800" b="1" kern="1200" dirty="0">
                          <a:solidFill>
                            <a:schemeClr val="dk1"/>
                          </a:solidFill>
                          <a:effectLst/>
                          <a:latin typeface="+mn-lt"/>
                          <a:ea typeface="+mn-ea"/>
                          <a:cs typeface="+mn-cs"/>
                        </a:rPr>
                        <a:t>Iteration 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Open [I, G, E, A], Closed [S, B, F]</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Open [I, E, A], </a:t>
                      </a:r>
                      <a:r>
                        <a:rPr lang="en-US" sz="1800" kern="1200" dirty="0">
                          <a:solidFill>
                            <a:schemeClr val="dk1"/>
                          </a:solidFill>
                          <a:effectLst/>
                          <a:highlight>
                            <a:srgbClr val="00FFFF"/>
                          </a:highlight>
                          <a:latin typeface="+mn-lt"/>
                          <a:ea typeface="+mn-ea"/>
                          <a:cs typeface="+mn-cs"/>
                        </a:rPr>
                        <a:t>Closed [S, B, F,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858438135"/>
                  </a:ext>
                </a:extLst>
              </a:tr>
            </a:tbl>
          </a:graphicData>
        </a:graphic>
      </p:graphicFrame>
      <p:pic>
        <p:nvPicPr>
          <p:cNvPr id="9" name="Picture 8">
            <a:extLst>
              <a:ext uri="{FF2B5EF4-FFF2-40B4-BE49-F238E27FC236}">
                <a16:creationId xmlns:a16="http://schemas.microsoft.com/office/drawing/2014/main" id="{11867053-8C33-4B64-997D-700A298D9DA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2" name="Picture 1">
            <a:extLst>
              <a:ext uri="{FF2B5EF4-FFF2-40B4-BE49-F238E27FC236}">
                <a16:creationId xmlns:a16="http://schemas.microsoft.com/office/drawing/2014/main" id="{43DF237E-6AB8-470B-9431-12EA55D67E56}"/>
              </a:ext>
            </a:extLst>
          </p:cNvPr>
          <p:cNvPicPr>
            <a:picLocks noChangeAspect="1"/>
          </p:cNvPicPr>
          <p:nvPr/>
        </p:nvPicPr>
        <p:blipFill>
          <a:blip r:embed="rId3"/>
          <a:stretch>
            <a:fillRect/>
          </a:stretch>
        </p:blipFill>
        <p:spPr>
          <a:xfrm>
            <a:off x="647407" y="2023038"/>
            <a:ext cx="2700242" cy="2755632"/>
          </a:xfrm>
          <a:prstGeom prst="rect">
            <a:avLst/>
          </a:prstGeom>
        </p:spPr>
      </p:pic>
      <p:graphicFrame>
        <p:nvGraphicFramePr>
          <p:cNvPr id="8" name="Table 9">
            <a:extLst>
              <a:ext uri="{FF2B5EF4-FFF2-40B4-BE49-F238E27FC236}">
                <a16:creationId xmlns:a16="http://schemas.microsoft.com/office/drawing/2014/main" id="{D8A9D8A5-0AE8-4596-948A-9B2B4238CE13}"/>
              </a:ext>
            </a:extLst>
          </p:cNvPr>
          <p:cNvGraphicFramePr>
            <a:graphicFrameLocks noGrp="1"/>
          </p:cNvGraphicFramePr>
          <p:nvPr>
            <p:extLst>
              <p:ext uri="{D42A27DB-BD31-4B8C-83A1-F6EECF244321}">
                <p14:modId xmlns:p14="http://schemas.microsoft.com/office/powerpoint/2010/main" val="671901473"/>
              </p:ext>
            </p:extLst>
          </p:nvPr>
        </p:nvGraphicFramePr>
        <p:xfrm>
          <a:off x="3760762" y="1680529"/>
          <a:ext cx="4926036" cy="736600"/>
        </p:xfrm>
        <a:graphic>
          <a:graphicData uri="http://schemas.openxmlformats.org/drawingml/2006/table">
            <a:tbl>
              <a:tblPr firstRow="1" bandRow="1">
                <a:tableStyleId>{616DA210-FB5B-4158-B5E0-FEB733F419BA}</a:tableStyleId>
              </a:tblPr>
              <a:tblGrid>
                <a:gridCol w="767384">
                  <a:extLst>
                    <a:ext uri="{9D8B030D-6E8A-4147-A177-3AD203B41FA5}">
                      <a16:colId xmlns:a16="http://schemas.microsoft.com/office/drawing/2014/main" val="2271821711"/>
                    </a:ext>
                  </a:extLst>
                </a:gridCol>
                <a:gridCol w="464125">
                  <a:extLst>
                    <a:ext uri="{9D8B030D-6E8A-4147-A177-3AD203B41FA5}">
                      <a16:colId xmlns:a16="http://schemas.microsoft.com/office/drawing/2014/main" val="901036042"/>
                    </a:ext>
                  </a:extLst>
                </a:gridCol>
                <a:gridCol w="492604">
                  <a:extLst>
                    <a:ext uri="{9D8B030D-6E8A-4147-A177-3AD203B41FA5}">
                      <a16:colId xmlns:a16="http://schemas.microsoft.com/office/drawing/2014/main" val="1246139304"/>
                    </a:ext>
                  </a:extLst>
                </a:gridCol>
                <a:gridCol w="410503">
                  <a:extLst>
                    <a:ext uri="{9D8B030D-6E8A-4147-A177-3AD203B41FA5}">
                      <a16:colId xmlns:a16="http://schemas.microsoft.com/office/drawing/2014/main" val="1228700293"/>
                    </a:ext>
                  </a:extLst>
                </a:gridCol>
                <a:gridCol w="410503">
                  <a:extLst>
                    <a:ext uri="{9D8B030D-6E8A-4147-A177-3AD203B41FA5}">
                      <a16:colId xmlns:a16="http://schemas.microsoft.com/office/drawing/2014/main" val="1397241723"/>
                    </a:ext>
                  </a:extLst>
                </a:gridCol>
                <a:gridCol w="410503">
                  <a:extLst>
                    <a:ext uri="{9D8B030D-6E8A-4147-A177-3AD203B41FA5}">
                      <a16:colId xmlns:a16="http://schemas.microsoft.com/office/drawing/2014/main" val="444574692"/>
                    </a:ext>
                  </a:extLst>
                </a:gridCol>
                <a:gridCol w="410503">
                  <a:extLst>
                    <a:ext uri="{9D8B030D-6E8A-4147-A177-3AD203B41FA5}">
                      <a16:colId xmlns:a16="http://schemas.microsoft.com/office/drawing/2014/main" val="3881295384"/>
                    </a:ext>
                  </a:extLst>
                </a:gridCol>
                <a:gridCol w="410503">
                  <a:extLst>
                    <a:ext uri="{9D8B030D-6E8A-4147-A177-3AD203B41FA5}">
                      <a16:colId xmlns:a16="http://schemas.microsoft.com/office/drawing/2014/main" val="9166983"/>
                    </a:ext>
                  </a:extLst>
                </a:gridCol>
                <a:gridCol w="410503">
                  <a:extLst>
                    <a:ext uri="{9D8B030D-6E8A-4147-A177-3AD203B41FA5}">
                      <a16:colId xmlns:a16="http://schemas.microsoft.com/office/drawing/2014/main" val="1579049470"/>
                    </a:ext>
                  </a:extLst>
                </a:gridCol>
                <a:gridCol w="328402">
                  <a:extLst>
                    <a:ext uri="{9D8B030D-6E8A-4147-A177-3AD203B41FA5}">
                      <a16:colId xmlns:a16="http://schemas.microsoft.com/office/drawing/2014/main" val="921916728"/>
                    </a:ext>
                  </a:extLst>
                </a:gridCol>
                <a:gridCol w="410503">
                  <a:extLst>
                    <a:ext uri="{9D8B030D-6E8A-4147-A177-3AD203B41FA5}">
                      <a16:colId xmlns:a16="http://schemas.microsoft.com/office/drawing/2014/main" val="3159622896"/>
                    </a:ext>
                  </a:extLst>
                </a:gridCol>
              </a:tblGrid>
              <a:tr h="153351">
                <a:tc>
                  <a:txBody>
                    <a:bodyPr/>
                    <a:lstStyle/>
                    <a:p>
                      <a:r>
                        <a:rPr lang="en-US" dirty="0"/>
                        <a:t>Node</a:t>
                      </a:r>
                    </a:p>
                  </a:txBody>
                  <a:tcPr>
                    <a:solidFill>
                      <a:schemeClr val="accent2">
                        <a:lumMod val="20000"/>
                        <a:lumOff val="80000"/>
                      </a:schemeClr>
                    </a:solidFill>
                  </a:tcPr>
                </a:tc>
                <a:tc>
                  <a:txBody>
                    <a:bodyPr/>
                    <a:lstStyle/>
                    <a:p>
                      <a:r>
                        <a:rPr lang="en-US" dirty="0"/>
                        <a:t>S</a:t>
                      </a:r>
                    </a:p>
                  </a:txBody>
                  <a:tcPr>
                    <a:solidFill>
                      <a:schemeClr val="accent2">
                        <a:lumMod val="20000"/>
                        <a:lumOff val="80000"/>
                      </a:schemeClr>
                    </a:solidFill>
                  </a:tcPr>
                </a:tc>
                <a:tc>
                  <a:txBody>
                    <a:bodyPr/>
                    <a:lstStyle/>
                    <a:p>
                      <a:r>
                        <a:rPr lang="en-US" dirty="0"/>
                        <a:t>A</a:t>
                      </a:r>
                    </a:p>
                  </a:txBody>
                  <a:tcPr>
                    <a:solidFill>
                      <a:schemeClr val="accent2">
                        <a:lumMod val="20000"/>
                        <a:lumOff val="80000"/>
                      </a:schemeClr>
                    </a:solidFill>
                  </a:tcPr>
                </a:tc>
                <a:tc>
                  <a:txBody>
                    <a:bodyPr/>
                    <a:lstStyle/>
                    <a:p>
                      <a:r>
                        <a:rPr lang="en-US" dirty="0"/>
                        <a:t>B</a:t>
                      </a:r>
                    </a:p>
                  </a:txBody>
                  <a:tcPr>
                    <a:solidFill>
                      <a:schemeClr val="accent2">
                        <a:lumMod val="20000"/>
                        <a:lumOff val="80000"/>
                      </a:schemeClr>
                    </a:solidFill>
                  </a:tcPr>
                </a:tc>
                <a:tc>
                  <a:txBody>
                    <a:bodyPr/>
                    <a:lstStyle/>
                    <a:p>
                      <a:r>
                        <a:rPr lang="en-US" dirty="0"/>
                        <a:t>C</a:t>
                      </a:r>
                    </a:p>
                  </a:txBody>
                  <a:tcPr>
                    <a:solidFill>
                      <a:schemeClr val="accent2">
                        <a:lumMod val="20000"/>
                        <a:lumOff val="80000"/>
                      </a:schemeClr>
                    </a:solidFill>
                  </a:tcPr>
                </a:tc>
                <a:tc>
                  <a:txBody>
                    <a:bodyPr/>
                    <a:lstStyle/>
                    <a:p>
                      <a:r>
                        <a:rPr lang="en-US" dirty="0"/>
                        <a:t>D</a:t>
                      </a:r>
                    </a:p>
                  </a:txBody>
                  <a:tcPr>
                    <a:solidFill>
                      <a:schemeClr val="accent2">
                        <a:lumMod val="20000"/>
                        <a:lumOff val="80000"/>
                      </a:schemeClr>
                    </a:solidFill>
                  </a:tcPr>
                </a:tc>
                <a:tc>
                  <a:txBody>
                    <a:bodyPr/>
                    <a:lstStyle/>
                    <a:p>
                      <a:r>
                        <a:rPr lang="en-US" dirty="0"/>
                        <a:t>E</a:t>
                      </a:r>
                    </a:p>
                  </a:txBody>
                  <a:tcPr>
                    <a:solidFill>
                      <a:schemeClr val="accent2">
                        <a:lumMod val="20000"/>
                        <a:lumOff val="80000"/>
                      </a:schemeClr>
                    </a:solidFill>
                  </a:tcPr>
                </a:tc>
                <a:tc>
                  <a:txBody>
                    <a:bodyPr/>
                    <a:lstStyle/>
                    <a:p>
                      <a:r>
                        <a:rPr lang="en-US" dirty="0"/>
                        <a:t>F</a:t>
                      </a:r>
                    </a:p>
                  </a:txBody>
                  <a:tcPr>
                    <a:solidFill>
                      <a:schemeClr val="accent2">
                        <a:lumMod val="20000"/>
                        <a:lumOff val="80000"/>
                      </a:schemeClr>
                    </a:solidFill>
                  </a:tcPr>
                </a:tc>
                <a:tc>
                  <a:txBody>
                    <a:bodyPr/>
                    <a:lstStyle/>
                    <a:p>
                      <a:r>
                        <a:rPr lang="en-US" dirty="0"/>
                        <a:t>H</a:t>
                      </a:r>
                    </a:p>
                  </a:txBody>
                  <a:tcPr>
                    <a:solidFill>
                      <a:schemeClr val="accent2">
                        <a:lumMod val="20000"/>
                        <a:lumOff val="80000"/>
                      </a:schemeClr>
                    </a:solidFill>
                  </a:tcPr>
                </a:tc>
                <a:tc>
                  <a:txBody>
                    <a:bodyPr/>
                    <a:lstStyle/>
                    <a:p>
                      <a:r>
                        <a:rPr lang="en-US" dirty="0"/>
                        <a:t>I</a:t>
                      </a:r>
                    </a:p>
                  </a:txBody>
                  <a:tcPr>
                    <a:solidFill>
                      <a:schemeClr val="accent2">
                        <a:lumMod val="20000"/>
                        <a:lumOff val="80000"/>
                      </a:schemeClr>
                    </a:solidFill>
                  </a:tcPr>
                </a:tc>
                <a:tc>
                  <a:txBody>
                    <a:bodyPr/>
                    <a:lstStyle/>
                    <a:p>
                      <a:r>
                        <a:rPr lang="en-US" dirty="0"/>
                        <a:t>G</a:t>
                      </a:r>
                    </a:p>
                  </a:txBody>
                  <a:tcPr>
                    <a:solidFill>
                      <a:schemeClr val="accent2">
                        <a:lumMod val="20000"/>
                        <a:lumOff val="80000"/>
                      </a:schemeClr>
                    </a:solidFill>
                  </a:tcPr>
                </a:tc>
                <a:extLst>
                  <a:ext uri="{0D108BD9-81ED-4DB2-BD59-A6C34878D82A}">
                    <a16:rowId xmlns:a16="http://schemas.microsoft.com/office/drawing/2014/main" val="1596933157"/>
                  </a:ext>
                </a:extLst>
              </a:tr>
              <a:tr h="370840">
                <a:tc>
                  <a:txBody>
                    <a:bodyPr/>
                    <a:lstStyle/>
                    <a:p>
                      <a:r>
                        <a:rPr lang="en-US" dirty="0"/>
                        <a:t>h(n)</a:t>
                      </a:r>
                    </a:p>
                  </a:txBody>
                  <a:tcPr>
                    <a:solidFill>
                      <a:schemeClr val="accent2">
                        <a:lumMod val="40000"/>
                        <a:lumOff val="60000"/>
                      </a:schemeClr>
                    </a:solidFill>
                  </a:tcPr>
                </a:tc>
                <a:tc>
                  <a:txBody>
                    <a:bodyPr/>
                    <a:lstStyle/>
                    <a:p>
                      <a:r>
                        <a:rPr lang="en-US" dirty="0"/>
                        <a:t>13</a:t>
                      </a:r>
                    </a:p>
                  </a:txBody>
                  <a:tcPr>
                    <a:solidFill>
                      <a:schemeClr val="accent2">
                        <a:lumMod val="40000"/>
                        <a:lumOff val="60000"/>
                      </a:schemeClr>
                    </a:solidFill>
                  </a:tcPr>
                </a:tc>
                <a:tc>
                  <a:txBody>
                    <a:bodyPr/>
                    <a:lstStyle/>
                    <a:p>
                      <a:r>
                        <a:rPr lang="en-US" dirty="0"/>
                        <a:t>12</a:t>
                      </a:r>
                    </a:p>
                  </a:txBody>
                  <a:tcPr>
                    <a:solidFill>
                      <a:schemeClr val="accent2">
                        <a:lumMod val="40000"/>
                        <a:lumOff val="60000"/>
                      </a:schemeClr>
                    </a:solidFill>
                  </a:tcPr>
                </a:tc>
                <a:tc>
                  <a:txBody>
                    <a:bodyPr/>
                    <a:lstStyle/>
                    <a:p>
                      <a:r>
                        <a:rPr lang="en-US" dirty="0"/>
                        <a:t>4</a:t>
                      </a:r>
                    </a:p>
                  </a:txBody>
                  <a:tcPr>
                    <a:solidFill>
                      <a:schemeClr val="accent2">
                        <a:lumMod val="40000"/>
                        <a:lumOff val="60000"/>
                      </a:schemeClr>
                    </a:solidFill>
                  </a:tcPr>
                </a:tc>
                <a:tc>
                  <a:txBody>
                    <a:bodyPr/>
                    <a:lstStyle/>
                    <a:p>
                      <a:r>
                        <a:rPr lang="en-US" dirty="0"/>
                        <a:t>7</a:t>
                      </a:r>
                    </a:p>
                  </a:txBody>
                  <a:tcPr>
                    <a:solidFill>
                      <a:schemeClr val="accent2">
                        <a:lumMod val="40000"/>
                        <a:lumOff val="60000"/>
                      </a:schemeClr>
                    </a:solidFill>
                  </a:tcPr>
                </a:tc>
                <a:tc>
                  <a:txBody>
                    <a:bodyPr/>
                    <a:lstStyle/>
                    <a:p>
                      <a:r>
                        <a:rPr lang="en-US" dirty="0"/>
                        <a:t>3</a:t>
                      </a:r>
                    </a:p>
                  </a:txBody>
                  <a:tcPr>
                    <a:solidFill>
                      <a:schemeClr val="accent2">
                        <a:lumMod val="40000"/>
                        <a:lumOff val="60000"/>
                      </a:schemeClr>
                    </a:solidFill>
                  </a:tcPr>
                </a:tc>
                <a:tc>
                  <a:txBody>
                    <a:bodyPr/>
                    <a:lstStyle/>
                    <a:p>
                      <a:r>
                        <a:rPr lang="en-US" dirty="0"/>
                        <a:t>8</a:t>
                      </a:r>
                    </a:p>
                  </a:txBody>
                  <a:tcPr>
                    <a:solidFill>
                      <a:schemeClr val="accent2">
                        <a:lumMod val="40000"/>
                        <a:lumOff val="60000"/>
                      </a:schemeClr>
                    </a:solidFill>
                  </a:tcPr>
                </a:tc>
                <a:tc>
                  <a:txBody>
                    <a:bodyPr/>
                    <a:lstStyle/>
                    <a:p>
                      <a:r>
                        <a:rPr lang="en-US" dirty="0"/>
                        <a:t>2</a:t>
                      </a:r>
                    </a:p>
                  </a:txBody>
                  <a:tcPr>
                    <a:solidFill>
                      <a:schemeClr val="accent2">
                        <a:lumMod val="40000"/>
                        <a:lumOff val="60000"/>
                      </a:schemeClr>
                    </a:solidFill>
                  </a:tcPr>
                </a:tc>
                <a:tc>
                  <a:txBody>
                    <a:bodyPr/>
                    <a:lstStyle/>
                    <a:p>
                      <a:r>
                        <a:rPr lang="en-US" dirty="0"/>
                        <a:t>4</a:t>
                      </a:r>
                    </a:p>
                  </a:txBody>
                  <a:tcPr>
                    <a:solidFill>
                      <a:schemeClr val="accent2">
                        <a:lumMod val="40000"/>
                        <a:lumOff val="60000"/>
                      </a:schemeClr>
                    </a:solidFill>
                  </a:tcPr>
                </a:tc>
                <a:tc>
                  <a:txBody>
                    <a:bodyPr/>
                    <a:lstStyle/>
                    <a:p>
                      <a:r>
                        <a:rPr lang="en-US" dirty="0"/>
                        <a:t>9</a:t>
                      </a:r>
                    </a:p>
                  </a:txBody>
                  <a:tcPr>
                    <a:solidFill>
                      <a:schemeClr val="accent2">
                        <a:lumMod val="40000"/>
                        <a:lumOff val="60000"/>
                      </a:schemeClr>
                    </a:solidFill>
                  </a:tcPr>
                </a:tc>
                <a:tc>
                  <a:txBody>
                    <a:bodyPr/>
                    <a:lstStyle/>
                    <a:p>
                      <a:r>
                        <a:rPr lang="en-US" dirty="0"/>
                        <a:t>0</a:t>
                      </a:r>
                    </a:p>
                  </a:txBody>
                  <a:tcPr>
                    <a:solidFill>
                      <a:schemeClr val="accent2">
                        <a:lumMod val="40000"/>
                        <a:lumOff val="60000"/>
                      </a:schemeClr>
                    </a:solidFill>
                  </a:tcPr>
                </a:tc>
                <a:extLst>
                  <a:ext uri="{0D108BD9-81ED-4DB2-BD59-A6C34878D82A}">
                    <a16:rowId xmlns:a16="http://schemas.microsoft.com/office/drawing/2014/main" val="148758545"/>
                  </a:ext>
                </a:extLst>
              </a:tr>
            </a:tbl>
          </a:graphicData>
        </a:graphic>
      </p:graphicFrame>
    </p:spTree>
    <p:extLst>
      <p:ext uri="{BB962C8B-B14F-4D97-AF65-F5344CB8AC3E}">
        <p14:creationId xmlns:p14="http://schemas.microsoft.com/office/powerpoint/2010/main" val="1866556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486399"/>
          </a:xfrm>
        </p:spPr>
        <p:txBody>
          <a:bodyPr>
            <a:normAutofit/>
          </a:bodyPr>
          <a:lstStyle/>
          <a:p>
            <a:pPr>
              <a:buNone/>
            </a:pPr>
            <a:r>
              <a:rPr lang="en-US" sz="1800" b="1" dirty="0">
                <a:solidFill>
                  <a:srgbClr val="27197D"/>
                </a:solidFill>
                <a:latin typeface="Verdana" pitchFamily="34" charset="0"/>
                <a:ea typeface="Verdana" pitchFamily="34" charset="0"/>
                <a:cs typeface="Verdana" pitchFamily="34" charset="0"/>
              </a:rPr>
              <a:t>	</a:t>
            </a:r>
            <a:r>
              <a:rPr lang="en-US" sz="1600" b="1" dirty="0">
                <a:latin typeface="Verdana" pitchFamily="34" charset="0"/>
                <a:ea typeface="Verdana" pitchFamily="34" charset="0"/>
                <a:cs typeface="Verdana" pitchFamily="34" charset="0"/>
              </a:rPr>
              <a:t>Step 1: </a:t>
            </a:r>
            <a:r>
              <a:rPr lang="en-US" sz="1600" dirty="0">
                <a:latin typeface="Verdana" pitchFamily="34" charset="0"/>
                <a:ea typeface="Verdana" pitchFamily="34" charset="0"/>
                <a:cs typeface="Verdana" pitchFamily="34" charset="0"/>
              </a:rPr>
              <a:t>Place the </a:t>
            </a:r>
            <a:r>
              <a:rPr lang="en-US" sz="1600" dirty="0">
                <a:highlight>
                  <a:srgbClr val="FFFF00"/>
                </a:highlight>
                <a:latin typeface="Verdana" pitchFamily="34" charset="0"/>
                <a:ea typeface="Verdana" pitchFamily="34" charset="0"/>
                <a:cs typeface="Verdana" pitchFamily="34" charset="0"/>
              </a:rPr>
              <a:t>starting node </a:t>
            </a:r>
            <a:r>
              <a:rPr lang="en-US" sz="1600" dirty="0">
                <a:latin typeface="Verdana" pitchFamily="34" charset="0"/>
                <a:ea typeface="Verdana" pitchFamily="34" charset="0"/>
                <a:cs typeface="Verdana" pitchFamily="34" charset="0"/>
              </a:rPr>
              <a:t>into the OPEN list.</a:t>
            </a:r>
          </a:p>
          <a:p>
            <a:pPr lvl="0">
              <a:buNone/>
            </a:pPr>
            <a:r>
              <a:rPr lang="en-US" sz="1600" b="1" dirty="0">
                <a:latin typeface="Verdana" pitchFamily="34" charset="0"/>
                <a:ea typeface="Verdana" pitchFamily="34" charset="0"/>
                <a:cs typeface="Verdana" pitchFamily="34" charset="0"/>
              </a:rPr>
              <a:t>	Step 2: </a:t>
            </a:r>
            <a:r>
              <a:rPr lang="en-US" sz="1600" dirty="0">
                <a:latin typeface="Verdana" pitchFamily="34" charset="0"/>
                <a:ea typeface="Verdana" pitchFamily="34" charset="0"/>
                <a:cs typeface="Verdana" pitchFamily="34" charset="0"/>
              </a:rPr>
              <a:t>If the OPEN list is </a:t>
            </a:r>
            <a:r>
              <a:rPr lang="en-US" sz="1600" dirty="0">
                <a:highlight>
                  <a:srgbClr val="FFFF00"/>
                </a:highlight>
                <a:latin typeface="Verdana" pitchFamily="34" charset="0"/>
                <a:ea typeface="Verdana" pitchFamily="34" charset="0"/>
                <a:cs typeface="Verdana" pitchFamily="34" charset="0"/>
              </a:rPr>
              <a:t>empty</a:t>
            </a:r>
            <a:r>
              <a:rPr lang="en-US" sz="1600" dirty="0">
                <a:latin typeface="Verdana" pitchFamily="34" charset="0"/>
                <a:ea typeface="Verdana" pitchFamily="34" charset="0"/>
                <a:cs typeface="Verdana" pitchFamily="34" charset="0"/>
              </a:rPr>
              <a:t>, Stop and return </a:t>
            </a:r>
            <a:r>
              <a:rPr lang="en-US" sz="1600" dirty="0">
                <a:highlight>
                  <a:srgbClr val="00FF00"/>
                </a:highlight>
                <a:latin typeface="Verdana" pitchFamily="34" charset="0"/>
                <a:ea typeface="Verdana" pitchFamily="34" charset="0"/>
                <a:cs typeface="Verdana" pitchFamily="34" charset="0"/>
              </a:rPr>
              <a:t>failure</a:t>
            </a:r>
            <a:r>
              <a:rPr lang="en-US" sz="1600" dirty="0">
                <a:latin typeface="Verdana" pitchFamily="34" charset="0"/>
                <a:ea typeface="Verdana" pitchFamily="34" charset="0"/>
                <a:cs typeface="Verdana" pitchFamily="34" charset="0"/>
              </a:rPr>
              <a:t> otherwise go to   </a:t>
            </a:r>
          </a:p>
          <a:p>
            <a:pPr lvl="0">
              <a:buNone/>
            </a:pPr>
            <a:r>
              <a:rPr lang="en-US" sz="1600" dirty="0">
                <a:latin typeface="Verdana" pitchFamily="34" charset="0"/>
                <a:ea typeface="Verdana" pitchFamily="34" charset="0"/>
                <a:cs typeface="Verdana" pitchFamily="34" charset="0"/>
              </a:rPr>
              <a:t>               </a:t>
            </a:r>
            <a:r>
              <a:rPr lang="en-US" sz="1600" dirty="0">
                <a:highlight>
                  <a:srgbClr val="00FF00"/>
                </a:highlight>
                <a:latin typeface="Verdana" pitchFamily="34" charset="0"/>
                <a:ea typeface="Verdana" pitchFamily="34" charset="0"/>
                <a:cs typeface="Verdana" pitchFamily="34" charset="0"/>
              </a:rPr>
              <a:t>Step 3</a:t>
            </a:r>
          </a:p>
          <a:p>
            <a:pPr lvl="0">
              <a:buNone/>
            </a:pPr>
            <a:r>
              <a:rPr lang="en-US" sz="1600" b="1" dirty="0">
                <a:latin typeface="Verdana" pitchFamily="34" charset="0"/>
                <a:ea typeface="Verdana" pitchFamily="34" charset="0"/>
                <a:cs typeface="Verdana" pitchFamily="34" charset="0"/>
              </a:rPr>
              <a:t>	Step 3:</a:t>
            </a:r>
            <a:r>
              <a:rPr lang="en-US" sz="1600" dirty="0">
                <a:latin typeface="Verdana" pitchFamily="34" charset="0"/>
                <a:ea typeface="Verdana" pitchFamily="34" charset="0"/>
                <a:cs typeface="Verdana" pitchFamily="34" charset="0"/>
              </a:rPr>
              <a:t> </a:t>
            </a:r>
            <a:r>
              <a:rPr lang="en-US" sz="1600" dirty="0">
                <a:highlight>
                  <a:srgbClr val="FFFF00"/>
                </a:highlight>
                <a:latin typeface="Verdana" pitchFamily="34" charset="0"/>
                <a:ea typeface="Verdana" pitchFamily="34" charset="0"/>
                <a:cs typeface="Verdana" pitchFamily="34" charset="0"/>
              </a:rPr>
              <a:t>Remove</a:t>
            </a:r>
            <a:r>
              <a:rPr lang="en-US" sz="1600" dirty="0">
                <a:latin typeface="Verdana" pitchFamily="34" charset="0"/>
                <a:ea typeface="Verdana" pitchFamily="34" charset="0"/>
                <a:cs typeface="Verdana" pitchFamily="34" charset="0"/>
              </a:rPr>
              <a:t> the node n, from the OPEN list which has the lowest value  </a:t>
            </a:r>
          </a:p>
          <a:p>
            <a:pPr lvl="0">
              <a:buNone/>
            </a:pPr>
            <a:r>
              <a:rPr lang="en-US" sz="1600" dirty="0">
                <a:latin typeface="Verdana" pitchFamily="34" charset="0"/>
                <a:ea typeface="Verdana" pitchFamily="34" charset="0"/>
                <a:cs typeface="Verdana" pitchFamily="34" charset="0"/>
              </a:rPr>
              <a:t>               of h(n), and </a:t>
            </a:r>
            <a:r>
              <a:rPr lang="en-US" sz="1600" dirty="0">
                <a:highlight>
                  <a:srgbClr val="FFFF00"/>
                </a:highlight>
                <a:latin typeface="Verdana" pitchFamily="34" charset="0"/>
                <a:ea typeface="Verdana" pitchFamily="34" charset="0"/>
                <a:cs typeface="Verdana" pitchFamily="34" charset="0"/>
              </a:rPr>
              <a:t>places</a:t>
            </a:r>
            <a:r>
              <a:rPr lang="en-US" sz="1600" dirty="0">
                <a:latin typeface="Verdana" pitchFamily="34" charset="0"/>
                <a:ea typeface="Verdana" pitchFamily="34" charset="0"/>
                <a:cs typeface="Verdana" pitchFamily="34" charset="0"/>
              </a:rPr>
              <a:t> it in the CLOSED list.</a:t>
            </a:r>
          </a:p>
          <a:p>
            <a:pPr lvl="0">
              <a:buNone/>
            </a:pPr>
            <a:r>
              <a:rPr lang="en-US" sz="1600" b="1" dirty="0">
                <a:latin typeface="Verdana" pitchFamily="34" charset="0"/>
                <a:ea typeface="Verdana" pitchFamily="34" charset="0"/>
                <a:cs typeface="Verdana" pitchFamily="34" charset="0"/>
              </a:rPr>
              <a:t>	Step 4:</a:t>
            </a:r>
            <a:r>
              <a:rPr lang="en-US" sz="1600" dirty="0">
                <a:latin typeface="Verdana" pitchFamily="34" charset="0"/>
                <a:ea typeface="Verdana" pitchFamily="34" charset="0"/>
                <a:cs typeface="Verdana" pitchFamily="34" charset="0"/>
              </a:rPr>
              <a:t> Expand the node n, and </a:t>
            </a:r>
            <a:r>
              <a:rPr lang="en-US" sz="1600" dirty="0">
                <a:highlight>
                  <a:srgbClr val="FFFF00"/>
                </a:highlight>
                <a:latin typeface="Verdana" pitchFamily="34" charset="0"/>
                <a:ea typeface="Verdana" pitchFamily="34" charset="0"/>
                <a:cs typeface="Verdana" pitchFamily="34" charset="0"/>
              </a:rPr>
              <a:t>generate the successors </a:t>
            </a:r>
            <a:r>
              <a:rPr lang="en-US" sz="1600" dirty="0">
                <a:latin typeface="Verdana" pitchFamily="34" charset="0"/>
                <a:ea typeface="Verdana" pitchFamily="34" charset="0"/>
                <a:cs typeface="Verdana" pitchFamily="34" charset="0"/>
              </a:rPr>
              <a:t>of node n.</a:t>
            </a:r>
          </a:p>
          <a:p>
            <a:pPr lvl="0">
              <a:lnSpc>
                <a:spcPct val="120000"/>
              </a:lnSpc>
              <a:buNone/>
            </a:pPr>
            <a:r>
              <a:rPr lang="en-US" sz="1600" b="1" dirty="0">
                <a:latin typeface="Verdana" pitchFamily="34" charset="0"/>
                <a:ea typeface="Verdana" pitchFamily="34" charset="0"/>
                <a:cs typeface="Verdana" pitchFamily="34" charset="0"/>
              </a:rPr>
              <a:t>	Step 5:</a:t>
            </a:r>
            <a:r>
              <a:rPr lang="en-US" sz="1600" dirty="0">
                <a:latin typeface="Verdana" pitchFamily="34" charset="0"/>
                <a:ea typeface="Verdana" pitchFamily="34" charset="0"/>
                <a:cs typeface="Verdana" pitchFamily="34" charset="0"/>
              </a:rPr>
              <a:t> Check each successor of node n, and find whether any node is </a:t>
            </a:r>
            <a:r>
              <a:rPr lang="en-US" sz="1600" dirty="0">
                <a:highlight>
                  <a:srgbClr val="FFFF00"/>
                </a:highlight>
                <a:latin typeface="Verdana" pitchFamily="34" charset="0"/>
                <a:ea typeface="Verdana" pitchFamily="34" charset="0"/>
                <a:cs typeface="Verdana" pitchFamily="34" charset="0"/>
              </a:rPr>
              <a:t>a </a:t>
            </a:r>
          </a:p>
          <a:p>
            <a:pPr lvl="0">
              <a:lnSpc>
                <a:spcPct val="120000"/>
              </a:lnSpc>
              <a:buNone/>
            </a:pPr>
            <a:r>
              <a:rPr lang="en-US" sz="1600" dirty="0">
                <a:latin typeface="Verdana" pitchFamily="34" charset="0"/>
                <a:ea typeface="Verdana" pitchFamily="34" charset="0"/>
                <a:cs typeface="Verdana" pitchFamily="34" charset="0"/>
              </a:rPr>
              <a:t>                </a:t>
            </a:r>
            <a:r>
              <a:rPr lang="en-US" sz="1600" dirty="0">
                <a:highlight>
                  <a:srgbClr val="FFFF00"/>
                </a:highlight>
                <a:latin typeface="Verdana" pitchFamily="34" charset="0"/>
                <a:ea typeface="Verdana" pitchFamily="34" charset="0"/>
                <a:cs typeface="Verdana" pitchFamily="34" charset="0"/>
              </a:rPr>
              <a:t>goal node</a:t>
            </a:r>
            <a:r>
              <a:rPr lang="en-US" sz="1600" dirty="0">
                <a:latin typeface="Verdana" pitchFamily="34" charset="0"/>
                <a:ea typeface="Verdana" pitchFamily="34" charset="0"/>
                <a:cs typeface="Verdana" pitchFamily="34" charset="0"/>
              </a:rPr>
              <a:t> or not. If any successor node is goal node, then return </a:t>
            </a:r>
          </a:p>
          <a:p>
            <a:pPr lvl="0">
              <a:lnSpc>
                <a:spcPct val="120000"/>
              </a:lnSpc>
              <a:buNone/>
            </a:pPr>
            <a:r>
              <a:rPr lang="en-US" sz="1600" dirty="0">
                <a:latin typeface="Verdana" pitchFamily="34" charset="0"/>
                <a:ea typeface="Verdana" pitchFamily="34" charset="0"/>
                <a:cs typeface="Verdana" pitchFamily="34" charset="0"/>
              </a:rPr>
              <a:t>                </a:t>
            </a:r>
            <a:r>
              <a:rPr lang="en-US" sz="1600" dirty="0">
                <a:highlight>
                  <a:srgbClr val="00FF00"/>
                </a:highlight>
                <a:latin typeface="Verdana" pitchFamily="34" charset="0"/>
                <a:ea typeface="Verdana" pitchFamily="34" charset="0"/>
                <a:cs typeface="Verdana" pitchFamily="34" charset="0"/>
              </a:rPr>
              <a:t>success</a:t>
            </a:r>
            <a:r>
              <a:rPr lang="en-US" sz="1600" dirty="0">
                <a:latin typeface="Verdana" pitchFamily="34" charset="0"/>
                <a:ea typeface="Verdana" pitchFamily="34" charset="0"/>
                <a:cs typeface="Verdana" pitchFamily="34" charset="0"/>
              </a:rPr>
              <a:t> and </a:t>
            </a:r>
            <a:r>
              <a:rPr lang="en-US" sz="1600" u="sng" dirty="0">
                <a:latin typeface="Verdana" pitchFamily="34" charset="0"/>
                <a:ea typeface="Verdana" pitchFamily="34" charset="0"/>
                <a:cs typeface="Verdana" pitchFamily="34" charset="0"/>
              </a:rPr>
              <a:t>terminate the search</a:t>
            </a:r>
            <a:r>
              <a:rPr lang="en-US" sz="1600" dirty="0">
                <a:latin typeface="Verdana" pitchFamily="34" charset="0"/>
                <a:ea typeface="Verdana" pitchFamily="34" charset="0"/>
                <a:cs typeface="Verdana" pitchFamily="34" charset="0"/>
              </a:rPr>
              <a:t>, else proceed to </a:t>
            </a:r>
            <a:r>
              <a:rPr lang="en-US" sz="1600" dirty="0">
                <a:highlight>
                  <a:srgbClr val="00FFFF"/>
                </a:highlight>
                <a:latin typeface="Verdana" pitchFamily="34" charset="0"/>
                <a:ea typeface="Verdana" pitchFamily="34" charset="0"/>
                <a:cs typeface="Verdana" pitchFamily="34" charset="0"/>
              </a:rPr>
              <a:t>Step 6.</a:t>
            </a:r>
          </a:p>
          <a:p>
            <a:pPr lvl="0">
              <a:lnSpc>
                <a:spcPct val="110000"/>
              </a:lnSpc>
              <a:buNone/>
            </a:pPr>
            <a:r>
              <a:rPr lang="en-US" sz="1600" b="1" dirty="0">
                <a:latin typeface="Verdana" pitchFamily="34" charset="0"/>
                <a:ea typeface="Verdana" pitchFamily="34" charset="0"/>
                <a:cs typeface="Verdana" pitchFamily="34" charset="0"/>
              </a:rPr>
              <a:t>	Step 6:</a:t>
            </a:r>
            <a:r>
              <a:rPr lang="en-US" sz="1600" dirty="0">
                <a:latin typeface="Verdana" pitchFamily="34" charset="0"/>
                <a:ea typeface="Verdana" pitchFamily="34" charset="0"/>
                <a:cs typeface="Verdana" pitchFamily="34" charset="0"/>
              </a:rPr>
              <a:t> For </a:t>
            </a:r>
            <a:r>
              <a:rPr lang="en-US" sz="1600" dirty="0">
                <a:highlight>
                  <a:srgbClr val="FFFF00"/>
                </a:highlight>
                <a:latin typeface="Verdana" pitchFamily="34" charset="0"/>
                <a:ea typeface="Verdana" pitchFamily="34" charset="0"/>
                <a:cs typeface="Verdana" pitchFamily="34" charset="0"/>
              </a:rPr>
              <a:t>each successor</a:t>
            </a:r>
            <a:r>
              <a:rPr lang="en-US" sz="1600" dirty="0">
                <a:latin typeface="Verdana" pitchFamily="34" charset="0"/>
                <a:ea typeface="Verdana" pitchFamily="34" charset="0"/>
                <a:cs typeface="Verdana" pitchFamily="34" charset="0"/>
              </a:rPr>
              <a:t> node, algorithm checks for evaluation function </a:t>
            </a:r>
          </a:p>
          <a:p>
            <a:pPr lvl="0">
              <a:lnSpc>
                <a:spcPct val="110000"/>
              </a:lnSpc>
              <a:buNone/>
            </a:pPr>
            <a:r>
              <a:rPr lang="en-US" sz="1600" dirty="0">
                <a:latin typeface="Verdana" pitchFamily="34" charset="0"/>
                <a:ea typeface="Verdana" pitchFamily="34" charset="0"/>
                <a:cs typeface="Verdana" pitchFamily="34" charset="0"/>
              </a:rPr>
              <a:t>                f(n), and then check if the </a:t>
            </a:r>
            <a:r>
              <a:rPr lang="en-US" sz="1600" dirty="0">
                <a:highlight>
                  <a:srgbClr val="FFFF00"/>
                </a:highlight>
                <a:latin typeface="Verdana" pitchFamily="34" charset="0"/>
                <a:ea typeface="Verdana" pitchFamily="34" charset="0"/>
                <a:cs typeface="Verdana" pitchFamily="34" charset="0"/>
              </a:rPr>
              <a:t>node has been</a:t>
            </a:r>
            <a:r>
              <a:rPr lang="en-US" sz="1600" dirty="0">
                <a:latin typeface="Verdana" pitchFamily="34" charset="0"/>
                <a:ea typeface="Verdana" pitchFamily="34" charset="0"/>
                <a:cs typeface="Verdana" pitchFamily="34" charset="0"/>
              </a:rPr>
              <a:t> in either OPEN or </a:t>
            </a:r>
          </a:p>
          <a:p>
            <a:pPr lvl="0">
              <a:lnSpc>
                <a:spcPct val="110000"/>
              </a:lnSpc>
              <a:buNone/>
            </a:pPr>
            <a:r>
              <a:rPr lang="en-US" sz="1600" dirty="0">
                <a:latin typeface="Verdana" pitchFamily="34" charset="0"/>
                <a:ea typeface="Verdana" pitchFamily="34" charset="0"/>
                <a:cs typeface="Verdana" pitchFamily="34" charset="0"/>
              </a:rPr>
              <a:t>                CLOSED list. If the node has not been in both list, then </a:t>
            </a:r>
            <a:r>
              <a:rPr lang="en-US" sz="1600" dirty="0">
                <a:highlight>
                  <a:srgbClr val="FFFF00"/>
                </a:highlight>
                <a:latin typeface="Verdana" pitchFamily="34" charset="0"/>
                <a:ea typeface="Verdana" pitchFamily="34" charset="0"/>
                <a:cs typeface="Verdana" pitchFamily="34" charset="0"/>
              </a:rPr>
              <a:t>add it </a:t>
            </a:r>
            <a:r>
              <a:rPr lang="en-US" sz="1600" dirty="0">
                <a:latin typeface="Verdana" pitchFamily="34" charset="0"/>
                <a:ea typeface="Verdana" pitchFamily="34" charset="0"/>
                <a:cs typeface="Verdana" pitchFamily="34" charset="0"/>
              </a:rPr>
              <a:t>to  </a:t>
            </a:r>
          </a:p>
          <a:p>
            <a:pPr lvl="0">
              <a:lnSpc>
                <a:spcPct val="110000"/>
              </a:lnSpc>
              <a:buNone/>
            </a:pPr>
            <a:r>
              <a:rPr lang="en-US" sz="1600" dirty="0">
                <a:latin typeface="Verdana" pitchFamily="34" charset="0"/>
                <a:ea typeface="Verdana" pitchFamily="34" charset="0"/>
                <a:cs typeface="Verdana" pitchFamily="34" charset="0"/>
              </a:rPr>
              <a:t>                the OPEN list.</a:t>
            </a:r>
          </a:p>
          <a:p>
            <a:pPr lvl="0">
              <a:buNone/>
            </a:pPr>
            <a:r>
              <a:rPr lang="en-US" sz="1600" b="1" dirty="0">
                <a:latin typeface="Verdana" pitchFamily="34" charset="0"/>
                <a:ea typeface="Verdana" pitchFamily="34" charset="0"/>
                <a:cs typeface="Verdana" pitchFamily="34" charset="0"/>
              </a:rPr>
              <a:t>	Step 7:</a:t>
            </a:r>
            <a:r>
              <a:rPr lang="en-US" sz="1600" dirty="0">
                <a:latin typeface="Verdana" pitchFamily="34" charset="0"/>
                <a:ea typeface="Verdana" pitchFamily="34" charset="0"/>
                <a:cs typeface="Verdana" pitchFamily="34" charset="0"/>
              </a:rPr>
              <a:t> Return to </a:t>
            </a:r>
            <a:r>
              <a:rPr lang="en-US" sz="1600" dirty="0">
                <a:highlight>
                  <a:srgbClr val="00FFFF"/>
                </a:highlight>
                <a:latin typeface="Verdana" pitchFamily="34" charset="0"/>
                <a:ea typeface="Verdana" pitchFamily="34" charset="0"/>
                <a:cs typeface="Verdana" pitchFamily="34" charset="0"/>
              </a:rPr>
              <a:t>Step 2</a:t>
            </a:r>
            <a:r>
              <a:rPr lang="en-US" sz="1600" dirty="0">
                <a:latin typeface="Verdana" pitchFamily="34" charset="0"/>
                <a:ea typeface="Verdana" pitchFamily="34" charset="0"/>
                <a:cs typeface="Verdana" pitchFamily="34" charset="0"/>
              </a:rPr>
              <a:t>.</a:t>
            </a:r>
          </a:p>
          <a:p>
            <a:pPr>
              <a:buNone/>
            </a:pPr>
            <a:endParaRPr lang="en-US" sz="1800" dirty="0">
              <a:latin typeface="Verdana" pitchFamily="34" charset="0"/>
              <a:ea typeface="Verdana" pitchFamily="34" charset="0"/>
              <a:cs typeface="Verdana" pitchFamily="34" charset="0"/>
            </a:endParaRPr>
          </a:p>
          <a:p>
            <a:endParaRPr lang="en-US" sz="1800" dirty="0"/>
          </a:p>
        </p:txBody>
      </p:sp>
      <p:sp>
        <p:nvSpPr>
          <p:cNvPr id="5" name="Title 4">
            <a:extLst>
              <a:ext uri="{FF2B5EF4-FFF2-40B4-BE49-F238E27FC236}">
                <a16:creationId xmlns:a16="http://schemas.microsoft.com/office/drawing/2014/main" id="{3966B38D-55D7-4884-A3FC-822731FD2CFC}"/>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Best first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0775110B-4865-4396-B023-24A5B7CCF24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621" y="1371600"/>
            <a:ext cx="7886700" cy="4267200"/>
          </a:xfrm>
        </p:spPr>
        <p:txBody>
          <a:bodyPr>
            <a:normAutofit/>
          </a:bodyPr>
          <a:lstStyle/>
          <a:p>
            <a:pPr>
              <a:buNone/>
            </a:pPr>
            <a:r>
              <a:rPr lang="en-US" sz="2400" b="1" dirty="0">
                <a:latin typeface="Segoe UI" panose="020B0502040204020203" pitchFamily="34" charset="0"/>
                <a:ea typeface="Verdana" pitchFamily="34" charset="0"/>
                <a:cs typeface="Segoe UI" panose="020B0502040204020203" pitchFamily="34" charset="0"/>
              </a:rPr>
              <a:t>Advantages:</a:t>
            </a:r>
          </a:p>
          <a:p>
            <a:pPr lvl="0"/>
            <a:r>
              <a:rPr lang="en-US" sz="1800" dirty="0">
                <a:latin typeface="Segoe UI" panose="020B0502040204020203" pitchFamily="34" charset="0"/>
                <a:ea typeface="Verdana" pitchFamily="34" charset="0"/>
                <a:cs typeface="Segoe UI" panose="020B0502040204020203" pitchFamily="34" charset="0"/>
              </a:rPr>
              <a:t>Best first search can </a:t>
            </a:r>
            <a:r>
              <a:rPr lang="en-US" sz="1800" dirty="0">
                <a:highlight>
                  <a:srgbClr val="00FFFF"/>
                </a:highlight>
                <a:latin typeface="Segoe UI" panose="020B0502040204020203" pitchFamily="34" charset="0"/>
                <a:ea typeface="Verdana" pitchFamily="34" charset="0"/>
                <a:cs typeface="Segoe UI" panose="020B0502040204020203" pitchFamily="34" charset="0"/>
              </a:rPr>
              <a:t>switch</a:t>
            </a:r>
            <a:r>
              <a:rPr lang="en-US" sz="1800" dirty="0">
                <a:latin typeface="Segoe UI" panose="020B0502040204020203" pitchFamily="34" charset="0"/>
                <a:ea typeface="Verdana" pitchFamily="34" charset="0"/>
                <a:cs typeface="Segoe UI" panose="020B0502040204020203" pitchFamily="34" charset="0"/>
              </a:rPr>
              <a:t> between BFS and DFS by gaining the </a:t>
            </a:r>
            <a:r>
              <a:rPr lang="en-US" sz="1800" dirty="0">
                <a:highlight>
                  <a:srgbClr val="00FFFF"/>
                </a:highlight>
                <a:latin typeface="Segoe UI" panose="020B0502040204020203" pitchFamily="34" charset="0"/>
                <a:ea typeface="Verdana" pitchFamily="34" charset="0"/>
                <a:cs typeface="Segoe UI" panose="020B0502040204020203" pitchFamily="34" charset="0"/>
              </a:rPr>
              <a:t>advantages</a:t>
            </a:r>
            <a:r>
              <a:rPr lang="en-US" sz="1800" dirty="0">
                <a:latin typeface="Segoe UI" panose="020B0502040204020203" pitchFamily="34" charset="0"/>
                <a:ea typeface="Verdana" pitchFamily="34" charset="0"/>
                <a:cs typeface="Segoe UI" panose="020B0502040204020203" pitchFamily="34" charset="0"/>
              </a:rPr>
              <a:t> of both the algorithms.</a:t>
            </a:r>
          </a:p>
          <a:p>
            <a:pPr lvl="0"/>
            <a:r>
              <a:rPr lang="en-US" sz="1800" dirty="0">
                <a:latin typeface="Segoe UI" panose="020B0502040204020203" pitchFamily="34" charset="0"/>
                <a:ea typeface="Verdana" pitchFamily="34" charset="0"/>
                <a:cs typeface="Segoe UI" panose="020B0502040204020203" pitchFamily="34" charset="0"/>
              </a:rPr>
              <a:t>This algorithm is </a:t>
            </a:r>
            <a:r>
              <a:rPr lang="en-US" sz="1800" dirty="0">
                <a:highlight>
                  <a:srgbClr val="00FFFF"/>
                </a:highlight>
                <a:latin typeface="Segoe UI" panose="020B0502040204020203" pitchFamily="34" charset="0"/>
                <a:ea typeface="Verdana" pitchFamily="34" charset="0"/>
                <a:cs typeface="Segoe UI" panose="020B0502040204020203" pitchFamily="34" charset="0"/>
              </a:rPr>
              <a:t>more efficient</a:t>
            </a:r>
            <a:r>
              <a:rPr lang="en-US" sz="1800" dirty="0">
                <a:latin typeface="Segoe UI" panose="020B0502040204020203" pitchFamily="34" charset="0"/>
                <a:ea typeface="Verdana" pitchFamily="34" charset="0"/>
                <a:cs typeface="Segoe UI" panose="020B0502040204020203" pitchFamily="34" charset="0"/>
              </a:rPr>
              <a:t> than BFS and DFS algorithms.</a:t>
            </a:r>
          </a:p>
          <a:p>
            <a:pPr>
              <a:buNone/>
            </a:pPr>
            <a:r>
              <a:rPr lang="en-US" sz="2400" b="1" dirty="0">
                <a:latin typeface="Segoe UI" panose="020B0502040204020203" pitchFamily="34" charset="0"/>
                <a:ea typeface="Verdana" pitchFamily="34" charset="0"/>
                <a:cs typeface="Segoe UI" panose="020B0502040204020203" pitchFamily="34" charset="0"/>
              </a:rPr>
              <a:t>	</a:t>
            </a:r>
          </a:p>
          <a:p>
            <a:pPr>
              <a:buNone/>
            </a:pPr>
            <a:r>
              <a:rPr lang="en-US" sz="2400" b="1" dirty="0">
                <a:latin typeface="Segoe UI" panose="020B0502040204020203" pitchFamily="34" charset="0"/>
                <a:ea typeface="Verdana" pitchFamily="34" charset="0"/>
                <a:cs typeface="Segoe UI" panose="020B0502040204020203" pitchFamily="34" charset="0"/>
              </a:rPr>
              <a:t>Disadvantages:</a:t>
            </a:r>
          </a:p>
          <a:p>
            <a:pPr lvl="0"/>
            <a:r>
              <a:rPr lang="en-US" sz="1800" dirty="0">
                <a:latin typeface="Segoe UI" panose="020B0502040204020203" pitchFamily="34" charset="0"/>
                <a:ea typeface="Verdana" pitchFamily="34" charset="0"/>
                <a:cs typeface="Segoe UI" panose="020B0502040204020203" pitchFamily="34" charset="0"/>
              </a:rPr>
              <a:t>It can behave as an </a:t>
            </a:r>
            <a:r>
              <a:rPr lang="en-US" sz="1800" dirty="0">
                <a:highlight>
                  <a:srgbClr val="FFFF00"/>
                </a:highlight>
                <a:latin typeface="Segoe UI" panose="020B0502040204020203" pitchFamily="34" charset="0"/>
                <a:ea typeface="Verdana" pitchFamily="34" charset="0"/>
                <a:cs typeface="Segoe UI" panose="020B0502040204020203" pitchFamily="34" charset="0"/>
              </a:rPr>
              <a:t>unguided depth-first</a:t>
            </a:r>
            <a:r>
              <a:rPr lang="en-US" sz="1800" dirty="0">
                <a:latin typeface="Segoe UI" panose="020B0502040204020203" pitchFamily="34" charset="0"/>
                <a:ea typeface="Verdana" pitchFamily="34" charset="0"/>
                <a:cs typeface="Segoe UI" panose="020B0502040204020203" pitchFamily="34" charset="0"/>
              </a:rPr>
              <a:t> search in the worst case scenario.</a:t>
            </a:r>
          </a:p>
          <a:p>
            <a:pPr lvl="0"/>
            <a:r>
              <a:rPr lang="en-US" sz="1800" dirty="0">
                <a:latin typeface="Segoe UI" panose="020B0502040204020203" pitchFamily="34" charset="0"/>
                <a:ea typeface="Verdana" pitchFamily="34" charset="0"/>
                <a:cs typeface="Segoe UI" panose="020B0502040204020203" pitchFamily="34" charset="0"/>
              </a:rPr>
              <a:t>It can get </a:t>
            </a:r>
            <a:r>
              <a:rPr lang="en-US" sz="1800" dirty="0">
                <a:highlight>
                  <a:srgbClr val="FFFF00"/>
                </a:highlight>
                <a:latin typeface="Segoe UI" panose="020B0502040204020203" pitchFamily="34" charset="0"/>
                <a:ea typeface="Verdana" pitchFamily="34" charset="0"/>
                <a:cs typeface="Segoe UI" panose="020B0502040204020203" pitchFamily="34" charset="0"/>
              </a:rPr>
              <a:t>stuck</a:t>
            </a:r>
            <a:r>
              <a:rPr lang="en-US" sz="1800" dirty="0">
                <a:latin typeface="Segoe UI" panose="020B0502040204020203" pitchFamily="34" charset="0"/>
                <a:ea typeface="Verdana" pitchFamily="34" charset="0"/>
                <a:cs typeface="Segoe UI" panose="020B0502040204020203" pitchFamily="34" charset="0"/>
              </a:rPr>
              <a:t> in a loop as DFS.</a:t>
            </a:r>
          </a:p>
          <a:p>
            <a:pPr lvl="0"/>
            <a:r>
              <a:rPr lang="en-US" sz="1800" dirty="0">
                <a:latin typeface="Segoe UI" panose="020B0502040204020203" pitchFamily="34" charset="0"/>
                <a:ea typeface="Verdana" pitchFamily="34" charset="0"/>
                <a:cs typeface="Segoe UI" panose="020B0502040204020203" pitchFamily="34" charset="0"/>
              </a:rPr>
              <a:t>This algorithm is not </a:t>
            </a:r>
            <a:r>
              <a:rPr lang="en-US" sz="1800" dirty="0">
                <a:highlight>
                  <a:srgbClr val="FFFF00"/>
                </a:highlight>
                <a:latin typeface="Segoe UI" panose="020B0502040204020203" pitchFamily="34" charset="0"/>
                <a:ea typeface="Verdana" pitchFamily="34" charset="0"/>
                <a:cs typeface="Segoe UI" panose="020B0502040204020203" pitchFamily="34" charset="0"/>
              </a:rPr>
              <a:t>optimal</a:t>
            </a:r>
            <a:r>
              <a:rPr lang="en-US" sz="1800" dirty="0">
                <a:latin typeface="Segoe UI" panose="020B0502040204020203" pitchFamily="34" charset="0"/>
                <a:ea typeface="Verdana" pitchFamily="34" charset="0"/>
                <a:cs typeface="Segoe UI" panose="020B0502040204020203" pitchFamily="34" charset="0"/>
              </a:rPr>
              <a:t>.</a:t>
            </a:r>
          </a:p>
          <a:p>
            <a:pPr marL="0" indent="0">
              <a:buNone/>
            </a:pPr>
            <a:endParaRPr lang="en-US"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5C1A5D70-87A8-48AE-8F3C-281895C76D5E}"/>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Best First Search</a:t>
            </a:r>
          </a:p>
        </p:txBody>
      </p:sp>
      <p:pic>
        <p:nvPicPr>
          <p:cNvPr id="6" name="Picture 5">
            <a:extLst>
              <a:ext uri="{FF2B5EF4-FFF2-40B4-BE49-F238E27FC236}">
                <a16:creationId xmlns:a16="http://schemas.microsoft.com/office/drawing/2014/main" id="{2419E3A7-3989-4B99-8A91-F9BB96DA747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295400"/>
            <a:ext cx="7886700" cy="4830763"/>
          </a:xfrm>
        </p:spPr>
        <p:txBody>
          <a:bodyPr>
            <a:normAutofit/>
          </a:bodyPr>
          <a:lstStyle/>
          <a:p>
            <a:pPr>
              <a:lnSpc>
                <a:spcPct val="100000"/>
              </a:lnSpc>
            </a:pPr>
            <a:r>
              <a:rPr lang="en-US" sz="1800" b="1" dirty="0">
                <a:latin typeface="Segoe UI" panose="020B0502040204020203" pitchFamily="34" charset="0"/>
                <a:ea typeface="Verdana" pitchFamily="34" charset="0"/>
                <a:cs typeface="Segoe UI" panose="020B0502040204020203" pitchFamily="34" charset="0"/>
              </a:rPr>
              <a:t>Time Complexity</a:t>
            </a:r>
            <a:r>
              <a:rPr lang="en-US" sz="2000" b="1" dirty="0">
                <a:latin typeface="Segoe UI" panose="020B0502040204020203" pitchFamily="34" charset="0"/>
                <a:ea typeface="Verdana" pitchFamily="34" charset="0"/>
                <a:cs typeface="Segoe UI" panose="020B0502040204020203" pitchFamily="34" charset="0"/>
              </a:rPr>
              <a:t>:</a:t>
            </a:r>
            <a:r>
              <a:rPr lang="en-US" sz="2000" dirty="0">
                <a:latin typeface="Segoe UI" panose="020B0502040204020203" pitchFamily="34" charset="0"/>
                <a:ea typeface="Verdana" pitchFamily="34" charset="0"/>
                <a:cs typeface="Segoe UI" panose="020B0502040204020203" pitchFamily="34" charset="0"/>
              </a:rPr>
              <a:t> </a:t>
            </a:r>
            <a:r>
              <a:rPr lang="en-US" sz="1800" dirty="0">
                <a:latin typeface="Segoe UI" panose="020B0502040204020203" pitchFamily="34" charset="0"/>
                <a:ea typeface="Verdana" pitchFamily="34" charset="0"/>
                <a:cs typeface="Segoe UI" panose="020B0502040204020203" pitchFamily="34" charset="0"/>
              </a:rPr>
              <a:t>The worst-case time complexity of Greedy best first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                                   search is </a:t>
            </a:r>
            <a:r>
              <a:rPr lang="en-US" sz="1800" dirty="0">
                <a:highlight>
                  <a:srgbClr val="FFFF00"/>
                </a:highlight>
                <a:latin typeface="Segoe UI" panose="020B0502040204020203" pitchFamily="34" charset="0"/>
                <a:ea typeface="Verdana" pitchFamily="34" charset="0"/>
                <a:cs typeface="Segoe UI" panose="020B0502040204020203" pitchFamily="34" charset="0"/>
              </a:rPr>
              <a:t>O(b</a:t>
            </a:r>
            <a:r>
              <a:rPr lang="en-US" sz="1800" baseline="30000" dirty="0">
                <a:highlight>
                  <a:srgbClr val="FFFF00"/>
                </a:highlight>
                <a:latin typeface="Segoe UI" panose="020B0502040204020203" pitchFamily="34" charset="0"/>
                <a:ea typeface="Verdana" pitchFamily="34" charset="0"/>
                <a:cs typeface="Segoe UI" panose="020B0502040204020203" pitchFamily="34" charset="0"/>
              </a:rPr>
              <a:t>m</a:t>
            </a:r>
            <a:r>
              <a:rPr lang="en-US" sz="1800" dirty="0">
                <a:highlight>
                  <a:srgbClr val="FFFF00"/>
                </a:highlight>
                <a:latin typeface="Segoe UI" panose="020B0502040204020203" pitchFamily="34" charset="0"/>
                <a:ea typeface="Verdana" pitchFamily="34" charset="0"/>
                <a:cs typeface="Segoe UI" panose="020B0502040204020203" pitchFamily="34" charset="0"/>
              </a:rPr>
              <a:t>).</a:t>
            </a:r>
            <a:endParaRPr lang="en-US" sz="1800" b="1" dirty="0">
              <a:highlight>
                <a:srgbClr val="FFFF00"/>
              </a:highlight>
              <a:latin typeface="Segoe UI" panose="020B0502040204020203" pitchFamily="34" charset="0"/>
              <a:ea typeface="Verdana" pitchFamily="34" charset="0"/>
              <a:cs typeface="Segoe UI" panose="020B0502040204020203" pitchFamily="34" charset="0"/>
            </a:endParaRPr>
          </a:p>
          <a:p>
            <a:pPr>
              <a:lnSpc>
                <a:spcPct val="100000"/>
              </a:lnSpc>
            </a:pPr>
            <a:r>
              <a:rPr lang="en-US" sz="1800" b="1" dirty="0">
                <a:latin typeface="Segoe UI" panose="020B0502040204020203" pitchFamily="34" charset="0"/>
                <a:ea typeface="Verdana" pitchFamily="34" charset="0"/>
                <a:cs typeface="Segoe UI" panose="020B0502040204020203" pitchFamily="34" charset="0"/>
              </a:rPr>
              <a:t>Space Complexity:</a:t>
            </a:r>
            <a:r>
              <a:rPr lang="en-US" sz="1800" dirty="0">
                <a:latin typeface="Segoe UI" panose="020B0502040204020203" pitchFamily="34" charset="0"/>
                <a:ea typeface="Verdana" pitchFamily="34" charset="0"/>
                <a:cs typeface="Segoe UI" panose="020B0502040204020203" pitchFamily="34" charset="0"/>
              </a:rPr>
              <a:t> The worst-case space complexity of Greedy best first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                                   search is </a:t>
            </a:r>
            <a:r>
              <a:rPr lang="en-US" sz="1800" dirty="0">
                <a:highlight>
                  <a:srgbClr val="FFFF00"/>
                </a:highlight>
                <a:latin typeface="Segoe UI" panose="020B0502040204020203" pitchFamily="34" charset="0"/>
                <a:ea typeface="Verdana" pitchFamily="34" charset="0"/>
                <a:cs typeface="Segoe UI" panose="020B0502040204020203" pitchFamily="34" charset="0"/>
              </a:rPr>
              <a:t>O(b</a:t>
            </a:r>
            <a:r>
              <a:rPr lang="en-US" sz="1800" baseline="30000" dirty="0">
                <a:highlight>
                  <a:srgbClr val="FFFF00"/>
                </a:highlight>
                <a:latin typeface="Segoe UI" panose="020B0502040204020203" pitchFamily="34" charset="0"/>
                <a:ea typeface="Verdana" pitchFamily="34" charset="0"/>
                <a:cs typeface="Segoe UI" panose="020B0502040204020203" pitchFamily="34" charset="0"/>
              </a:rPr>
              <a:t>m</a:t>
            </a:r>
            <a:r>
              <a:rPr lang="en-US" sz="1800" dirty="0">
                <a:highlight>
                  <a:srgbClr val="FFFF00"/>
                </a:highlight>
                <a:latin typeface="Segoe UI" panose="020B0502040204020203" pitchFamily="34" charset="0"/>
                <a:ea typeface="Verdana" pitchFamily="34" charset="0"/>
                <a:cs typeface="Segoe UI" panose="020B0502040204020203" pitchFamily="34" charset="0"/>
              </a:rPr>
              <a:t>).</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                                   Where, </a:t>
            </a:r>
            <a:r>
              <a:rPr lang="en-US" sz="1800" dirty="0">
                <a:highlight>
                  <a:srgbClr val="00FFFF"/>
                </a:highlight>
                <a:latin typeface="Segoe UI" panose="020B0502040204020203" pitchFamily="34" charset="0"/>
                <a:ea typeface="Verdana" pitchFamily="34" charset="0"/>
                <a:cs typeface="Segoe UI" panose="020B0502040204020203" pitchFamily="34" charset="0"/>
              </a:rPr>
              <a:t>m</a:t>
            </a:r>
            <a:r>
              <a:rPr lang="en-US" sz="1800" dirty="0">
                <a:latin typeface="Segoe UI" panose="020B0502040204020203" pitchFamily="34" charset="0"/>
                <a:ea typeface="Verdana" pitchFamily="34" charset="0"/>
                <a:cs typeface="Segoe UI" panose="020B0502040204020203" pitchFamily="34" charset="0"/>
              </a:rPr>
              <a:t> is the </a:t>
            </a:r>
            <a:r>
              <a:rPr lang="en-US" sz="1800" dirty="0">
                <a:highlight>
                  <a:srgbClr val="00FFFF"/>
                </a:highlight>
                <a:latin typeface="Segoe UI" panose="020B0502040204020203" pitchFamily="34" charset="0"/>
                <a:ea typeface="Verdana" pitchFamily="34" charset="0"/>
                <a:cs typeface="Segoe UI" panose="020B0502040204020203" pitchFamily="34" charset="0"/>
              </a:rPr>
              <a:t>maximum depth </a:t>
            </a:r>
            <a:r>
              <a:rPr lang="en-US" sz="1800" dirty="0">
                <a:latin typeface="Segoe UI" panose="020B0502040204020203" pitchFamily="34" charset="0"/>
                <a:ea typeface="Verdana" pitchFamily="34" charset="0"/>
                <a:cs typeface="Segoe UI" panose="020B0502040204020203" pitchFamily="34" charset="0"/>
              </a:rPr>
              <a:t>of the search space.</a:t>
            </a:r>
          </a:p>
          <a:p>
            <a:pPr>
              <a:lnSpc>
                <a:spcPct val="100000"/>
              </a:lnSpc>
            </a:pPr>
            <a:r>
              <a:rPr lang="en-US" sz="1800" b="1" dirty="0">
                <a:latin typeface="Segoe UI" panose="020B0502040204020203" pitchFamily="34" charset="0"/>
                <a:ea typeface="Verdana" pitchFamily="34" charset="0"/>
                <a:cs typeface="Segoe UI" panose="020B0502040204020203" pitchFamily="34" charset="0"/>
              </a:rPr>
              <a:t>Complete:</a:t>
            </a:r>
            <a:r>
              <a:rPr lang="en-US" sz="1800" dirty="0">
                <a:latin typeface="Segoe UI" panose="020B0502040204020203" pitchFamily="34" charset="0"/>
                <a:ea typeface="Verdana" pitchFamily="34" charset="0"/>
                <a:cs typeface="Segoe UI" panose="020B0502040204020203" pitchFamily="34" charset="0"/>
              </a:rPr>
              <a:t> Greedy best-first search is also </a:t>
            </a:r>
            <a:r>
              <a:rPr lang="en-US" sz="1800" dirty="0">
                <a:highlight>
                  <a:srgbClr val="FFFF00"/>
                </a:highlight>
                <a:latin typeface="Segoe UI" panose="020B0502040204020203" pitchFamily="34" charset="0"/>
                <a:ea typeface="Verdana" pitchFamily="34" charset="0"/>
                <a:cs typeface="Segoe UI" panose="020B0502040204020203" pitchFamily="34" charset="0"/>
              </a:rPr>
              <a:t>incomplete</a:t>
            </a:r>
            <a:r>
              <a:rPr lang="en-US" sz="1800" dirty="0">
                <a:latin typeface="Segoe UI" panose="020B0502040204020203" pitchFamily="34" charset="0"/>
                <a:ea typeface="Verdana" pitchFamily="34" charset="0"/>
                <a:cs typeface="Segoe UI" panose="020B0502040204020203" pitchFamily="34" charset="0"/>
              </a:rPr>
              <a:t>, even if the given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                      state space is finite.</a:t>
            </a:r>
          </a:p>
          <a:p>
            <a:pPr>
              <a:lnSpc>
                <a:spcPct val="100000"/>
              </a:lnSpc>
            </a:pPr>
            <a:r>
              <a:rPr lang="en-US" sz="1800" b="1" dirty="0">
                <a:latin typeface="Segoe UI" panose="020B0502040204020203" pitchFamily="34" charset="0"/>
                <a:ea typeface="Verdana" pitchFamily="34" charset="0"/>
                <a:cs typeface="Segoe UI" panose="020B0502040204020203" pitchFamily="34" charset="0"/>
              </a:rPr>
              <a:t>Optimal:</a:t>
            </a:r>
            <a:r>
              <a:rPr lang="en-US" sz="1800" dirty="0">
                <a:latin typeface="Segoe UI" panose="020B0502040204020203" pitchFamily="34" charset="0"/>
                <a:ea typeface="Verdana" pitchFamily="34" charset="0"/>
                <a:cs typeface="Segoe UI" panose="020B0502040204020203" pitchFamily="34" charset="0"/>
              </a:rPr>
              <a:t> Greedy best first search algorithm is not </a:t>
            </a:r>
            <a:r>
              <a:rPr lang="en-US" sz="1800" dirty="0">
                <a:highlight>
                  <a:srgbClr val="FFFF00"/>
                </a:highlight>
                <a:latin typeface="Segoe UI" panose="020B0502040204020203" pitchFamily="34" charset="0"/>
                <a:ea typeface="Verdana" pitchFamily="34" charset="0"/>
                <a:cs typeface="Segoe UI" panose="020B0502040204020203" pitchFamily="34" charset="0"/>
              </a:rPr>
              <a:t>optimal</a:t>
            </a:r>
            <a:r>
              <a:rPr lang="en-US" sz="1800" dirty="0">
                <a:latin typeface="Segoe UI" panose="020B0502040204020203" pitchFamily="34" charset="0"/>
                <a:ea typeface="Verdana"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BC5813F0-AA45-40D0-8660-C21C26DCA503}"/>
              </a:ext>
            </a:extLst>
          </p:cNvPr>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a:t>
            </a:r>
          </a:p>
        </p:txBody>
      </p:sp>
      <p:pic>
        <p:nvPicPr>
          <p:cNvPr id="6" name="Picture 5">
            <a:extLst>
              <a:ext uri="{FF2B5EF4-FFF2-40B4-BE49-F238E27FC236}">
                <a16:creationId xmlns:a16="http://schemas.microsoft.com/office/drawing/2014/main" id="{5B7E6EB4-B7B6-49A1-90D4-0961ABF458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0614-15A3-41BA-A159-1F5E93F8B855}"/>
              </a:ext>
            </a:extLst>
          </p:cNvPr>
          <p:cNvSpPr>
            <a:spLocks noGrp="1"/>
          </p:cNvSpPr>
          <p:nvPr>
            <p:ph type="title"/>
          </p:nvPr>
        </p:nvSpPr>
        <p:spPr>
          <a:xfrm>
            <a:off x="628650" y="221071"/>
            <a:ext cx="7886700" cy="653415"/>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Problem Formulation</a:t>
            </a:r>
            <a:endPar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1EDBEDD-7588-40CF-9CF6-866F7336996E}"/>
              </a:ext>
            </a:extLst>
          </p:cNvPr>
          <p:cNvSpPr>
            <a:spLocks noGrp="1"/>
          </p:cNvSpPr>
          <p:nvPr>
            <p:ph idx="1"/>
          </p:nvPr>
        </p:nvSpPr>
        <p:spPr>
          <a:xfrm>
            <a:off x="661307" y="990600"/>
            <a:ext cx="7886700" cy="5315993"/>
          </a:xfrm>
        </p:spPr>
        <p:txBody>
          <a:bodyPr>
            <a:normAutofit/>
          </a:bodyPr>
          <a:lstStyle/>
          <a:p>
            <a:pPr marL="0" lvl="0" indent="0">
              <a:buNone/>
            </a:pPr>
            <a:r>
              <a:rPr lang="en-US" sz="2000" dirty="0">
                <a:latin typeface="Segoe UI" panose="020B0502040204020203" pitchFamily="34" charset="0"/>
                <a:cs typeface="Segoe UI" panose="020B0502040204020203" pitchFamily="34" charset="0"/>
              </a:rPr>
              <a:t>Components involved in </a:t>
            </a:r>
            <a:r>
              <a:rPr lang="en-US" sz="2000" b="1" u="sng" dirty="0">
                <a:latin typeface="Segoe UI" panose="020B0502040204020203" pitchFamily="34" charset="0"/>
                <a:cs typeface="Segoe UI" panose="020B0502040204020203" pitchFamily="34" charset="0"/>
              </a:rPr>
              <a:t>problem formulation</a:t>
            </a:r>
            <a:r>
              <a:rPr lang="en-US" sz="2000" dirty="0">
                <a:latin typeface="Segoe UI" panose="020B0502040204020203" pitchFamily="34" charset="0"/>
                <a:cs typeface="Segoe UI" panose="020B0502040204020203" pitchFamily="34" charset="0"/>
              </a:rPr>
              <a:t>:</a:t>
            </a:r>
            <a:endParaRPr lang="en-US" sz="2000" dirty="0">
              <a:latin typeface="Segoe UI" panose="020B0502040204020203" pitchFamily="34" charset="0"/>
              <a:ea typeface="Verdana" pitchFamily="34" charset="0"/>
              <a:cs typeface="Segoe UI" panose="020B0502040204020203" pitchFamily="34" charset="0"/>
            </a:endParaRPr>
          </a:p>
          <a:p>
            <a:pPr marL="514350" lvl="0" indent="-514350">
              <a:buFont typeface="+mj-lt"/>
              <a:buAutoNum type="romanUcPeriod"/>
            </a:pPr>
            <a:r>
              <a:rPr lang="en-US" sz="2000" b="1" dirty="0">
                <a:latin typeface="Segoe UI" panose="020B0502040204020203" pitchFamily="34" charset="0"/>
                <a:ea typeface="Verdana" pitchFamily="34" charset="0"/>
                <a:cs typeface="Segoe UI" panose="020B0502040204020203" pitchFamily="34" charset="0"/>
              </a:rPr>
              <a:t>Initial State</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is the starting state or initial step of the agent towards its goal.</a:t>
            </a:r>
            <a:endParaRPr lang="en-US" sz="2000" dirty="0">
              <a:latin typeface="Segoe UI" panose="020B0502040204020203" pitchFamily="34" charset="0"/>
              <a:ea typeface="Verdana" pitchFamily="34" charset="0"/>
              <a:cs typeface="Segoe UI" panose="020B0502040204020203" pitchFamily="34" charset="0"/>
            </a:endParaRPr>
          </a:p>
          <a:p>
            <a:pPr marL="514350" lvl="0" indent="-514350">
              <a:buFont typeface="+mj-lt"/>
              <a:buAutoNum type="romanUcPeriod"/>
            </a:pPr>
            <a:r>
              <a:rPr lang="en-US" sz="2000" b="1" dirty="0">
                <a:latin typeface="Segoe UI" panose="020B0502040204020203" pitchFamily="34" charset="0"/>
                <a:ea typeface="Verdana" pitchFamily="34" charset="0"/>
                <a:cs typeface="Segoe UI" panose="020B0502040204020203" pitchFamily="34" charset="0"/>
              </a:rPr>
              <a:t>Actions</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is the description of the possible actions available to the agent.</a:t>
            </a:r>
            <a:endParaRPr lang="en-US" sz="2000" dirty="0">
              <a:latin typeface="Segoe UI" panose="020B0502040204020203" pitchFamily="34" charset="0"/>
              <a:ea typeface="Verdana" pitchFamily="34" charset="0"/>
              <a:cs typeface="Segoe UI" panose="020B0502040204020203" pitchFamily="34" charset="0"/>
            </a:endParaRPr>
          </a:p>
          <a:p>
            <a:pPr marL="514350" lvl="0" indent="-514350">
              <a:buFont typeface="+mj-lt"/>
              <a:buAutoNum type="romanUcPeriod"/>
            </a:pPr>
            <a:r>
              <a:rPr lang="en-US" sz="2000" b="1" dirty="0">
                <a:latin typeface="Segoe UI" panose="020B0502040204020203" pitchFamily="34" charset="0"/>
                <a:ea typeface="Verdana" pitchFamily="34" charset="0"/>
                <a:cs typeface="Segoe UI" panose="020B0502040204020203" pitchFamily="34" charset="0"/>
              </a:rPr>
              <a:t>Transition Model</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describes what each action does.</a:t>
            </a:r>
            <a:r>
              <a:rPr lang="en-US" sz="2000" dirty="0">
                <a:latin typeface="Segoe UI" panose="020B0502040204020203" pitchFamily="34" charset="0"/>
                <a:ea typeface="Verdana" pitchFamily="34" charset="0"/>
                <a:cs typeface="Segoe UI" panose="020B0502040204020203" pitchFamily="34" charset="0"/>
              </a:rPr>
              <a:t> </a:t>
            </a:r>
          </a:p>
          <a:p>
            <a:pPr marL="514350" lvl="0" indent="-514350">
              <a:buFont typeface="+mj-lt"/>
              <a:buAutoNum type="romanUcPeriod"/>
            </a:pPr>
            <a:r>
              <a:rPr lang="en-US" sz="2000" b="1" dirty="0">
                <a:latin typeface="Segoe UI" panose="020B0502040204020203" pitchFamily="34" charset="0"/>
                <a:ea typeface="Verdana" pitchFamily="34" charset="0"/>
                <a:cs typeface="Segoe UI" panose="020B0502040204020203" pitchFamily="34" charset="0"/>
              </a:rPr>
              <a:t>Goal Test</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determines if the given state is a goal state.</a:t>
            </a:r>
            <a:endParaRPr lang="en-US" sz="2000" dirty="0">
              <a:latin typeface="Segoe UI" panose="020B0502040204020203" pitchFamily="34" charset="0"/>
              <a:ea typeface="Verdana" pitchFamily="34" charset="0"/>
              <a:cs typeface="Segoe UI" panose="020B0502040204020203" pitchFamily="34" charset="0"/>
            </a:endParaRPr>
          </a:p>
          <a:p>
            <a:pPr marL="514350" indent="-514350">
              <a:buFont typeface="+mj-lt"/>
              <a:buAutoNum type="romanUcPeriod"/>
            </a:pPr>
            <a:r>
              <a:rPr lang="en-US" sz="2000" b="1" dirty="0">
                <a:latin typeface="Segoe UI" panose="020B0502040204020203" pitchFamily="34" charset="0"/>
                <a:ea typeface="Verdana" pitchFamily="34" charset="0"/>
                <a:cs typeface="Segoe UI" panose="020B0502040204020203" pitchFamily="34" charset="0"/>
              </a:rPr>
              <a:t>Path cost</a:t>
            </a:r>
            <a:r>
              <a:rPr lang="en-US" sz="20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assigns a numeric cost to each path that follows the goal. An optimal solution has the lowest path cost among all the solutions.</a:t>
            </a:r>
          </a:p>
          <a:p>
            <a:pPr lvl="0"/>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299037B-D6BE-440F-B547-315D3855C6E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96860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839200" cy="533400"/>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A* Search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562600"/>
          </a:xfrm>
        </p:spPr>
        <p:txBody>
          <a:bodyPr>
            <a:normAutofit lnSpcReduction="10000"/>
          </a:bodyPr>
          <a:lstStyle/>
          <a:p>
            <a:r>
              <a:rPr lang="en-US" sz="1800" u="sng" dirty="0">
                <a:latin typeface="Segoe UI" panose="020B0502040204020203" pitchFamily="34" charset="0"/>
                <a:ea typeface="Verdana" pitchFamily="34" charset="0"/>
                <a:cs typeface="Segoe UI" panose="020B0502040204020203" pitchFamily="34" charset="0"/>
              </a:rPr>
              <a:t>A* search</a:t>
            </a:r>
            <a:r>
              <a:rPr lang="en-US" sz="1800" dirty="0">
                <a:latin typeface="Segoe UI" panose="020B0502040204020203" pitchFamily="34" charset="0"/>
                <a:ea typeface="Verdana" pitchFamily="34" charset="0"/>
                <a:cs typeface="Segoe UI" panose="020B0502040204020203" pitchFamily="34" charset="0"/>
              </a:rPr>
              <a:t> is the most commonly known form of </a:t>
            </a:r>
            <a:r>
              <a:rPr lang="en-US" sz="1800" u="sng" dirty="0">
                <a:latin typeface="Segoe UI" panose="020B0502040204020203" pitchFamily="34" charset="0"/>
                <a:ea typeface="Verdana" pitchFamily="34" charset="0"/>
                <a:cs typeface="Segoe UI" panose="020B0502040204020203" pitchFamily="34" charset="0"/>
              </a:rPr>
              <a:t>best-first search</a:t>
            </a:r>
            <a:r>
              <a:rPr lang="en-US" sz="1800" dirty="0">
                <a:latin typeface="Segoe UI" panose="020B0502040204020203" pitchFamily="34" charset="0"/>
                <a:ea typeface="Verdana" pitchFamily="34" charset="0"/>
                <a:cs typeface="Segoe UI" panose="020B0502040204020203" pitchFamily="34" charset="0"/>
              </a:rPr>
              <a:t>. </a:t>
            </a:r>
          </a:p>
          <a:p>
            <a:r>
              <a:rPr lang="en-US" sz="1800" dirty="0">
                <a:latin typeface="Segoe UI" panose="020B0502040204020203" pitchFamily="34" charset="0"/>
                <a:ea typeface="Verdana" pitchFamily="34" charset="0"/>
                <a:cs typeface="Segoe UI" panose="020B0502040204020203" pitchFamily="34" charset="0"/>
              </a:rPr>
              <a:t>It uses heuristic function </a:t>
            </a:r>
            <a:r>
              <a:rPr lang="en-US" sz="1800" dirty="0">
                <a:highlight>
                  <a:srgbClr val="00FFFF"/>
                </a:highlight>
                <a:latin typeface="Segoe UI" panose="020B0502040204020203" pitchFamily="34" charset="0"/>
                <a:ea typeface="Verdana" pitchFamily="34" charset="0"/>
                <a:cs typeface="Segoe UI" panose="020B0502040204020203" pitchFamily="34" charset="0"/>
              </a:rPr>
              <a:t>h(n)</a:t>
            </a:r>
            <a:r>
              <a:rPr lang="en-US" sz="1800" dirty="0">
                <a:latin typeface="Segoe UI" panose="020B0502040204020203" pitchFamily="34" charset="0"/>
                <a:ea typeface="Verdana" pitchFamily="34" charset="0"/>
                <a:cs typeface="Segoe UI" panose="020B0502040204020203" pitchFamily="34" charset="0"/>
              </a:rPr>
              <a:t>, and cost to reach the node n from the start state </a:t>
            </a:r>
            <a:r>
              <a:rPr lang="en-US" sz="1800" dirty="0">
                <a:highlight>
                  <a:srgbClr val="00FFFF"/>
                </a:highlight>
                <a:latin typeface="Segoe UI" panose="020B0502040204020203" pitchFamily="34" charset="0"/>
                <a:ea typeface="Verdana" pitchFamily="34" charset="0"/>
                <a:cs typeface="Segoe UI" panose="020B0502040204020203" pitchFamily="34" charset="0"/>
              </a:rPr>
              <a:t>g(n)</a:t>
            </a:r>
            <a:r>
              <a:rPr lang="en-US" sz="1800" dirty="0">
                <a:latin typeface="Segoe UI" panose="020B0502040204020203" pitchFamily="34" charset="0"/>
                <a:ea typeface="Verdana" pitchFamily="34" charset="0"/>
                <a:cs typeface="Segoe UI" panose="020B0502040204020203" pitchFamily="34" charset="0"/>
              </a:rPr>
              <a:t>.  </a:t>
            </a:r>
          </a:p>
          <a:p>
            <a:r>
              <a:rPr lang="en-US" sz="1800" dirty="0">
                <a:latin typeface="Segoe UI" panose="020B0502040204020203" pitchFamily="34" charset="0"/>
                <a:ea typeface="Verdana" pitchFamily="34" charset="0"/>
                <a:cs typeface="Segoe UI" panose="020B0502040204020203" pitchFamily="34" charset="0"/>
              </a:rPr>
              <a:t>A* algorithm is similar to </a:t>
            </a:r>
            <a:r>
              <a:rPr lang="en-US" sz="1800" dirty="0">
                <a:highlight>
                  <a:srgbClr val="00FFFF"/>
                </a:highlight>
                <a:latin typeface="Segoe UI" panose="020B0502040204020203" pitchFamily="34" charset="0"/>
                <a:ea typeface="Verdana" pitchFamily="34" charset="0"/>
                <a:cs typeface="Segoe UI" panose="020B0502040204020203" pitchFamily="34" charset="0"/>
              </a:rPr>
              <a:t>UCS</a:t>
            </a:r>
            <a:r>
              <a:rPr lang="en-US" sz="1800" dirty="0">
                <a:latin typeface="Segoe UI" panose="020B0502040204020203" pitchFamily="34" charset="0"/>
                <a:ea typeface="Verdana" pitchFamily="34" charset="0"/>
                <a:cs typeface="Segoe UI" panose="020B0502040204020203" pitchFamily="34" charset="0"/>
              </a:rPr>
              <a:t> except that it uses </a:t>
            </a:r>
            <a:r>
              <a:rPr lang="en-US" sz="1800" dirty="0">
                <a:highlight>
                  <a:srgbClr val="FFFF00"/>
                </a:highlight>
                <a:latin typeface="Segoe UI" panose="020B0502040204020203" pitchFamily="34" charset="0"/>
                <a:ea typeface="Verdana" pitchFamily="34" charset="0"/>
                <a:cs typeface="Segoe UI" panose="020B0502040204020203" pitchFamily="34" charset="0"/>
              </a:rPr>
              <a:t>g(n)+h(n) </a:t>
            </a:r>
            <a:r>
              <a:rPr lang="en-US" sz="1800" dirty="0">
                <a:latin typeface="Segoe UI" panose="020B0502040204020203" pitchFamily="34" charset="0"/>
                <a:ea typeface="Verdana" pitchFamily="34" charset="0"/>
                <a:cs typeface="Segoe UI" panose="020B0502040204020203" pitchFamily="34" charset="0"/>
              </a:rPr>
              <a:t>instead of </a:t>
            </a:r>
            <a:r>
              <a:rPr lang="en-US" sz="1800" dirty="0">
                <a:highlight>
                  <a:srgbClr val="00FFFF"/>
                </a:highlight>
                <a:latin typeface="Segoe UI" panose="020B0502040204020203" pitchFamily="34" charset="0"/>
                <a:ea typeface="Verdana" pitchFamily="34" charset="0"/>
                <a:cs typeface="Segoe UI" panose="020B0502040204020203" pitchFamily="34" charset="0"/>
              </a:rPr>
              <a:t>g(n)</a:t>
            </a:r>
            <a:r>
              <a:rPr lang="en-US" sz="1800" dirty="0">
                <a:latin typeface="Segoe UI" panose="020B0502040204020203" pitchFamily="34" charset="0"/>
                <a:ea typeface="Verdana" pitchFamily="34" charset="0"/>
                <a:cs typeface="Segoe UI" panose="020B0502040204020203" pitchFamily="34" charset="0"/>
              </a:rPr>
              <a:t>.</a:t>
            </a:r>
          </a:p>
          <a:p>
            <a:r>
              <a:rPr lang="en-US" sz="1800" dirty="0">
                <a:latin typeface="Segoe UI" panose="020B0502040204020203" pitchFamily="34" charset="0"/>
                <a:ea typeface="Verdana" pitchFamily="34" charset="0"/>
                <a:cs typeface="Segoe UI" panose="020B0502040204020203" pitchFamily="34" charset="0"/>
              </a:rPr>
              <a:t>In A* search algorithm, we use search heuristic as well as the cost to reach the node. Hence we can </a:t>
            </a:r>
            <a:r>
              <a:rPr lang="en-US" sz="1800" dirty="0">
                <a:highlight>
                  <a:srgbClr val="FFFF00"/>
                </a:highlight>
                <a:latin typeface="Segoe UI" panose="020B0502040204020203" pitchFamily="34" charset="0"/>
                <a:ea typeface="Verdana" pitchFamily="34" charset="0"/>
                <a:cs typeface="Segoe UI" panose="020B0502040204020203" pitchFamily="34" charset="0"/>
              </a:rPr>
              <a:t>combine both costs </a:t>
            </a:r>
            <a:r>
              <a:rPr lang="en-US" sz="1800" dirty="0">
                <a:latin typeface="Segoe UI" panose="020B0502040204020203" pitchFamily="34" charset="0"/>
                <a:ea typeface="Verdana" pitchFamily="34" charset="0"/>
                <a:cs typeface="Segoe UI" panose="020B0502040204020203" pitchFamily="34" charset="0"/>
              </a:rPr>
              <a:t>, this sum is called as a </a:t>
            </a:r>
            <a:r>
              <a:rPr lang="en-US" sz="1800" dirty="0">
                <a:highlight>
                  <a:srgbClr val="00FF00"/>
                </a:highlight>
                <a:latin typeface="Segoe UI" panose="020B0502040204020203" pitchFamily="34" charset="0"/>
                <a:ea typeface="Verdana" pitchFamily="34" charset="0"/>
                <a:cs typeface="Segoe UI" panose="020B0502040204020203" pitchFamily="34" charset="0"/>
              </a:rPr>
              <a:t>fitness number</a:t>
            </a:r>
            <a:r>
              <a:rPr lang="en-US" sz="1800" dirty="0">
                <a:latin typeface="Segoe UI" panose="020B0502040204020203" pitchFamily="34" charset="0"/>
                <a:ea typeface="Verdana" pitchFamily="34" charset="0"/>
                <a:cs typeface="Segoe UI" panose="020B0502040204020203" pitchFamily="34" charset="0"/>
              </a:rPr>
              <a:t>.</a:t>
            </a: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buNone/>
            </a:pPr>
            <a:endParaRPr lang="en-US" sz="1800" dirty="0">
              <a:latin typeface="Segoe UI" panose="020B0502040204020203" pitchFamily="34" charset="0"/>
              <a:ea typeface="Verdana" pitchFamily="34" charset="0"/>
              <a:cs typeface="Segoe UI" panose="020B0502040204020203" pitchFamily="34" charset="0"/>
            </a:endParaRPr>
          </a:p>
          <a:p>
            <a:pPr>
              <a:lnSpc>
                <a:spcPct val="110000"/>
              </a:lnSpc>
            </a:pP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At each point in the search space, only those node is expanded which have the </a:t>
            </a:r>
            <a:r>
              <a:rPr lang="en-US" sz="1800" dirty="0">
                <a:effectLst>
                  <a:outerShdw blurRad="38100" dist="38100" dir="2700000" algn="tl">
                    <a:srgbClr val="000000">
                      <a:alpha val="43137"/>
                    </a:srgbClr>
                  </a:outerShdw>
                </a:effectLst>
                <a:highlight>
                  <a:srgbClr val="00FF00"/>
                </a:highlight>
                <a:latin typeface="Segoe UI" panose="020B0502040204020203" pitchFamily="34" charset="0"/>
                <a:ea typeface="Verdana" pitchFamily="34" charset="0"/>
                <a:cs typeface="Segoe UI" panose="020B0502040204020203" pitchFamily="34" charset="0"/>
              </a:rPr>
              <a:t>lowest value of f(n) </a:t>
            </a:r>
            <a:r>
              <a:rPr lang="en-US" sz="1800"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and the algorithm terminates when the goal node is found.</a:t>
            </a:r>
          </a:p>
          <a:p>
            <a:endParaRPr lang="en-US" sz="3600" dirty="0">
              <a:latin typeface="Segoe UI" panose="020B0502040204020203" pitchFamily="34" charset="0"/>
              <a:cs typeface="Segoe UI" panose="020B0502040204020203"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4419600" cy="1828800"/>
          </a:xfrm>
          <a:prstGeom prst="rect">
            <a:avLst/>
          </a:prstGeom>
          <a:solidFill>
            <a:schemeClr val="accent5">
              <a:lumMod val="20000"/>
              <a:lumOff val="80000"/>
            </a:schemeClr>
          </a:solidFill>
          <a:ln>
            <a:noFill/>
          </a:ln>
        </p:spPr>
      </p:pic>
      <p:pic>
        <p:nvPicPr>
          <p:cNvPr id="5" name="Picture 4">
            <a:extLst>
              <a:ext uri="{FF2B5EF4-FFF2-40B4-BE49-F238E27FC236}">
                <a16:creationId xmlns:a16="http://schemas.microsoft.com/office/drawing/2014/main" id="{A29AF17F-8C51-4898-8CA3-05CE8706338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6" name="Picture 5">
            <a:extLst>
              <a:ext uri="{FF2B5EF4-FFF2-40B4-BE49-F238E27FC236}">
                <a16:creationId xmlns:a16="http://schemas.microsoft.com/office/drawing/2014/main" id="{B51CCCAA-4738-41FF-A5F0-E3D22FA2D22C}"/>
              </a:ext>
            </a:extLst>
          </p:cNvPr>
          <p:cNvPicPr>
            <a:picLocks noChangeAspect="1"/>
          </p:cNvPicPr>
          <p:nvPr/>
        </p:nvPicPr>
        <p:blipFill>
          <a:blip r:embed="rId4"/>
          <a:stretch>
            <a:fillRect/>
          </a:stretch>
        </p:blipFill>
        <p:spPr>
          <a:xfrm>
            <a:off x="4953000" y="2808986"/>
            <a:ext cx="2374729" cy="276402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on A* search:</a:t>
            </a:r>
            <a:endParaRPr lang="en-US" sz="54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542925" y="1143000"/>
            <a:ext cx="8058150" cy="4983163"/>
          </a:xfrm>
        </p:spPr>
        <p:txBody>
          <a:bodyPr/>
          <a:lstStyle/>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In this example, the </a:t>
            </a:r>
            <a:r>
              <a:rPr lang="en-US" sz="1800" u="sng" dirty="0">
                <a:latin typeface="Segoe UI" panose="020B0502040204020203" pitchFamily="34" charset="0"/>
                <a:ea typeface="Verdana" pitchFamily="34" charset="0"/>
                <a:cs typeface="Segoe UI" panose="020B0502040204020203" pitchFamily="34" charset="0"/>
              </a:rPr>
              <a:t>heuristic value </a:t>
            </a:r>
            <a:r>
              <a:rPr lang="en-US" sz="1800" dirty="0">
                <a:latin typeface="Segoe UI" panose="020B0502040204020203" pitchFamily="34" charset="0"/>
                <a:ea typeface="Verdana" pitchFamily="34" charset="0"/>
                <a:cs typeface="Segoe UI" panose="020B0502040204020203" pitchFamily="34" charset="0"/>
              </a:rPr>
              <a:t>of all states is </a:t>
            </a:r>
            <a:r>
              <a:rPr lang="en-US" sz="1800" u="sng" dirty="0">
                <a:latin typeface="Segoe UI" panose="020B0502040204020203" pitchFamily="34" charset="0"/>
                <a:ea typeface="Verdana" pitchFamily="34" charset="0"/>
                <a:cs typeface="Segoe UI" panose="020B0502040204020203" pitchFamily="34" charset="0"/>
              </a:rPr>
              <a:t>given</a:t>
            </a:r>
            <a:r>
              <a:rPr lang="en-US" sz="1800" dirty="0">
                <a:latin typeface="Segoe UI" panose="020B0502040204020203" pitchFamily="34" charset="0"/>
                <a:ea typeface="Verdana" pitchFamily="34" charset="0"/>
                <a:cs typeface="Segoe UI" panose="020B0502040204020203" pitchFamily="34" charset="0"/>
              </a:rPr>
              <a:t> in the below table so we will calculate the f(n) of each state using the formula </a:t>
            </a:r>
            <a:r>
              <a:rPr lang="en-US" sz="1800" dirty="0">
                <a:highlight>
                  <a:srgbClr val="FFFF00"/>
                </a:highlight>
                <a:latin typeface="Segoe UI" panose="020B0502040204020203" pitchFamily="34" charset="0"/>
                <a:ea typeface="Verdana" pitchFamily="34" charset="0"/>
                <a:cs typeface="Segoe UI" panose="020B0502040204020203" pitchFamily="34" charset="0"/>
              </a:rPr>
              <a:t>f(n)= g(n) + h(n), </a:t>
            </a:r>
            <a:r>
              <a:rPr lang="en-US" sz="1800" dirty="0">
                <a:latin typeface="Segoe UI" panose="020B0502040204020203" pitchFamily="34" charset="0"/>
                <a:ea typeface="Verdana" pitchFamily="34" charset="0"/>
                <a:cs typeface="Segoe UI" panose="020B0502040204020203" pitchFamily="34" charset="0"/>
              </a:rPr>
              <a:t>where g(n) is the cost to reach any node from start state.</a:t>
            </a:r>
          </a:p>
          <a:p>
            <a:pPr marL="0" indent="0">
              <a:buNone/>
            </a:pPr>
            <a:r>
              <a:rPr lang="en-US" sz="1800" dirty="0">
                <a:latin typeface="Segoe UI" panose="020B0502040204020203" pitchFamily="34" charset="0"/>
                <a:ea typeface="Verdana" pitchFamily="34" charset="0"/>
                <a:cs typeface="Segoe UI" panose="020B0502040204020203" pitchFamily="34" charset="0"/>
              </a:rPr>
              <a:t>Here again we will use OPEN and CLOSED list.</a:t>
            </a: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44763"/>
            <a:ext cx="5410200" cy="3581400"/>
          </a:xfrm>
          <a:prstGeom prst="rect">
            <a:avLst/>
          </a:prstGeom>
          <a:noFill/>
          <a:ln>
            <a:noFill/>
          </a:ln>
        </p:spPr>
      </p:pic>
      <p:pic>
        <p:nvPicPr>
          <p:cNvPr id="5" name="Picture 4">
            <a:extLst>
              <a:ext uri="{FF2B5EF4-FFF2-40B4-BE49-F238E27FC236}">
                <a16:creationId xmlns:a16="http://schemas.microsoft.com/office/drawing/2014/main" id="{94FCABD7-F88A-46C4-A90A-26913C82EFF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524908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63563"/>
          </a:xfrm>
        </p:spPr>
        <p:txBody>
          <a:bodyPr>
            <a:normAutofit fontScale="90000"/>
          </a:bodyPr>
          <a:lstStyle/>
          <a:p>
            <a:r>
              <a:rPr lang="en-US" sz="36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Solution</a:t>
            </a:r>
            <a:r>
              <a:rPr lang="en-US" sz="48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t>
            </a:r>
            <a:endParaRPr lang="en-US" sz="3200"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066801"/>
            <a:ext cx="7981950" cy="5334000"/>
          </a:xfrm>
        </p:spPr>
        <p:txBody>
          <a:bodyPr>
            <a:normAutofit/>
          </a:bodyPr>
          <a:lstStyle/>
          <a:p>
            <a:pPr>
              <a:buNone/>
            </a:pPr>
            <a:r>
              <a:rPr lang="en-US" sz="1600" b="1" dirty="0">
                <a:latin typeface="Verdana" pitchFamily="34" charset="0"/>
                <a:ea typeface="Verdana" pitchFamily="34" charset="0"/>
                <a:cs typeface="Verdana" pitchFamily="34" charset="0"/>
              </a:rPr>
              <a:t>					</a:t>
            </a:r>
          </a:p>
          <a:p>
            <a:pPr>
              <a:buNone/>
            </a:pPr>
            <a:endParaRPr lang="en-US" sz="1600" b="1" dirty="0">
              <a:latin typeface="Verdana" pitchFamily="34" charset="0"/>
              <a:ea typeface="Verdana" pitchFamily="34" charset="0"/>
              <a:cs typeface="Verdana" pitchFamily="34" charset="0"/>
            </a:endParaRPr>
          </a:p>
          <a:p>
            <a:pPr>
              <a:buNone/>
            </a:pPr>
            <a:r>
              <a:rPr lang="en-US" sz="1600" b="1" dirty="0">
                <a:latin typeface="Verdana" pitchFamily="34" charset="0"/>
                <a:ea typeface="Verdana" pitchFamily="34" charset="0"/>
                <a:cs typeface="Verdana" pitchFamily="34" charset="0"/>
              </a:rPr>
              <a:t>					        	</a:t>
            </a:r>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a:p>
            <a:endParaRPr lang="en-US" dirty="0">
              <a:latin typeface="Verdana" pitchFamily="34" charset="0"/>
              <a:ea typeface="Verdana" pitchFamily="34" charset="0"/>
              <a:cs typeface="Verdana" pitchFamily="34" charset="0"/>
            </a:endParaRPr>
          </a:p>
        </p:txBody>
      </p:sp>
      <p:pic>
        <p:nvPicPr>
          <p:cNvPr id="4" name="Picture 3" descr="Informed Search Algorithms"/>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90689"/>
            <a:ext cx="3886200" cy="3948112"/>
          </a:xfrm>
          <a:prstGeom prst="rect">
            <a:avLst/>
          </a:prstGeom>
          <a:noFill/>
          <a:ln>
            <a:noFill/>
          </a:ln>
        </p:spPr>
      </p:pic>
      <p:graphicFrame>
        <p:nvGraphicFramePr>
          <p:cNvPr id="5" name="Table 5">
            <a:extLst>
              <a:ext uri="{FF2B5EF4-FFF2-40B4-BE49-F238E27FC236}">
                <a16:creationId xmlns:a16="http://schemas.microsoft.com/office/drawing/2014/main" id="{E8BF95B7-36A3-476C-858A-FA438C27CD9B}"/>
              </a:ext>
            </a:extLst>
          </p:cNvPr>
          <p:cNvGraphicFramePr>
            <a:graphicFrameLocks noGrp="1"/>
          </p:cNvGraphicFramePr>
          <p:nvPr>
            <p:extLst>
              <p:ext uri="{D42A27DB-BD31-4B8C-83A1-F6EECF244321}">
                <p14:modId xmlns:p14="http://schemas.microsoft.com/office/powerpoint/2010/main" val="1620555455"/>
              </p:ext>
            </p:extLst>
          </p:nvPr>
        </p:nvGraphicFramePr>
        <p:xfrm>
          <a:off x="5486400" y="1204682"/>
          <a:ext cx="3219450" cy="919482"/>
        </p:xfrm>
        <a:graphic>
          <a:graphicData uri="http://schemas.openxmlformats.org/drawingml/2006/table">
            <a:tbl>
              <a:tblPr firstRow="1" bandRow="1">
                <a:tableStyleId>{5C22544A-7EE6-4342-B048-85BDC9FD1C3A}</a:tableStyleId>
              </a:tblPr>
              <a:tblGrid>
                <a:gridCol w="754743">
                  <a:extLst>
                    <a:ext uri="{9D8B030D-6E8A-4147-A177-3AD203B41FA5}">
                      <a16:colId xmlns:a16="http://schemas.microsoft.com/office/drawing/2014/main" val="1611587502"/>
                    </a:ext>
                  </a:extLst>
                </a:gridCol>
                <a:gridCol w="400957">
                  <a:extLst>
                    <a:ext uri="{9D8B030D-6E8A-4147-A177-3AD203B41FA5}">
                      <a16:colId xmlns:a16="http://schemas.microsoft.com/office/drawing/2014/main" val="59424348"/>
                    </a:ext>
                  </a:extLst>
                </a:gridCol>
                <a:gridCol w="412750">
                  <a:extLst>
                    <a:ext uri="{9D8B030D-6E8A-4147-A177-3AD203B41FA5}">
                      <a16:colId xmlns:a16="http://schemas.microsoft.com/office/drawing/2014/main" val="2945434702"/>
                    </a:ext>
                  </a:extLst>
                </a:gridCol>
                <a:gridCol w="412750">
                  <a:extLst>
                    <a:ext uri="{9D8B030D-6E8A-4147-A177-3AD203B41FA5}">
                      <a16:colId xmlns:a16="http://schemas.microsoft.com/office/drawing/2014/main" val="1451364728"/>
                    </a:ext>
                  </a:extLst>
                </a:gridCol>
                <a:gridCol w="412750">
                  <a:extLst>
                    <a:ext uri="{9D8B030D-6E8A-4147-A177-3AD203B41FA5}">
                      <a16:colId xmlns:a16="http://schemas.microsoft.com/office/drawing/2014/main" val="1501501196"/>
                    </a:ext>
                  </a:extLst>
                </a:gridCol>
                <a:gridCol w="412750">
                  <a:extLst>
                    <a:ext uri="{9D8B030D-6E8A-4147-A177-3AD203B41FA5}">
                      <a16:colId xmlns:a16="http://schemas.microsoft.com/office/drawing/2014/main" val="1154260154"/>
                    </a:ext>
                  </a:extLst>
                </a:gridCol>
                <a:gridCol w="412750">
                  <a:extLst>
                    <a:ext uri="{9D8B030D-6E8A-4147-A177-3AD203B41FA5}">
                      <a16:colId xmlns:a16="http://schemas.microsoft.com/office/drawing/2014/main" val="3839004672"/>
                    </a:ext>
                  </a:extLst>
                </a:gridCol>
              </a:tblGrid>
              <a:tr h="459741">
                <a:tc>
                  <a:txBody>
                    <a:bodyPr/>
                    <a:lstStyle/>
                    <a:p>
                      <a:r>
                        <a:rPr lang="en-US" dirty="0">
                          <a:solidFill>
                            <a:schemeClr val="tx1"/>
                          </a:solidFill>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solidFill>
                            <a:schemeClr val="tx1"/>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0293579"/>
                  </a:ext>
                </a:extLst>
              </a:tr>
              <a:tr h="459741">
                <a:tc>
                  <a:txBody>
                    <a:bodyPr/>
                    <a:lstStyle/>
                    <a:p>
                      <a:r>
                        <a:rPr lang="en-US" dirty="0"/>
                        <a:t>h(n)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4565640"/>
                  </a:ext>
                </a:extLst>
              </a:tr>
            </a:tbl>
          </a:graphicData>
        </a:graphic>
      </p:graphicFrame>
      <p:graphicFrame>
        <p:nvGraphicFramePr>
          <p:cNvPr id="9" name="Table 9">
            <a:extLst>
              <a:ext uri="{FF2B5EF4-FFF2-40B4-BE49-F238E27FC236}">
                <a16:creationId xmlns:a16="http://schemas.microsoft.com/office/drawing/2014/main" id="{5C13154B-1D1B-4A81-9434-57DF082BD00A}"/>
              </a:ext>
            </a:extLst>
          </p:cNvPr>
          <p:cNvGraphicFramePr>
            <a:graphicFrameLocks noGrp="1"/>
          </p:cNvGraphicFramePr>
          <p:nvPr/>
        </p:nvGraphicFramePr>
        <p:xfrm>
          <a:off x="4057649" y="2316479"/>
          <a:ext cx="4648201" cy="3474720"/>
        </p:xfrm>
        <a:graphic>
          <a:graphicData uri="http://schemas.openxmlformats.org/drawingml/2006/table">
            <a:tbl>
              <a:tblPr firstRow="1" bandRow="1">
                <a:tableStyleId>{D7AC3CCA-C797-4891-BE02-D94E43425B78}</a:tableStyleId>
              </a:tblPr>
              <a:tblGrid>
                <a:gridCol w="1452563">
                  <a:extLst>
                    <a:ext uri="{9D8B030D-6E8A-4147-A177-3AD203B41FA5}">
                      <a16:colId xmlns:a16="http://schemas.microsoft.com/office/drawing/2014/main" val="1809396458"/>
                    </a:ext>
                  </a:extLst>
                </a:gridCol>
                <a:gridCol w="3195638">
                  <a:extLst>
                    <a:ext uri="{9D8B030D-6E8A-4147-A177-3AD203B41FA5}">
                      <a16:colId xmlns:a16="http://schemas.microsoft.com/office/drawing/2014/main" val="937519514"/>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Initialization:</a:t>
                      </a:r>
                    </a:p>
                  </a:txBody>
                  <a:tcPr>
                    <a:solidFill>
                      <a:schemeClr val="accent2">
                        <a:lumMod val="20000"/>
                        <a:lumOff val="80000"/>
                      </a:schemeClr>
                    </a:solidFill>
                  </a:tcPr>
                </a:tc>
                <a:tc>
                  <a:txBody>
                    <a:bodyPr/>
                    <a:lstStyle/>
                    <a:p>
                      <a:r>
                        <a:rPr lang="en-US" sz="1800" b="1" kern="1200" dirty="0">
                          <a:solidFill>
                            <a:schemeClr val="dk1"/>
                          </a:solidFill>
                          <a:effectLst/>
                          <a:latin typeface="+mn-lt"/>
                          <a:ea typeface="+mn-ea"/>
                          <a:cs typeface="+mn-cs"/>
                        </a:rPr>
                        <a:t>{(S, 5)}</a:t>
                      </a:r>
                      <a:endParaRPr lang="en-US" dirty="0"/>
                    </a:p>
                  </a:txBody>
                  <a:tcPr>
                    <a:solidFill>
                      <a:schemeClr val="bg1"/>
                    </a:solidFill>
                  </a:tcPr>
                </a:tc>
                <a:extLst>
                  <a:ext uri="{0D108BD9-81ED-4DB2-BD59-A6C34878D82A}">
                    <a16:rowId xmlns:a16="http://schemas.microsoft.com/office/drawing/2014/main" val="1940756874"/>
                  </a:ext>
                </a:extLst>
              </a:tr>
              <a:tr h="271383">
                <a:tc>
                  <a:txBody>
                    <a:bodyPr/>
                    <a:lstStyle/>
                    <a:p>
                      <a:r>
                        <a:rPr lang="en-US" sz="1800" b="1" kern="1200" dirty="0">
                          <a:solidFill>
                            <a:schemeClr val="dk1"/>
                          </a:solidFill>
                          <a:effectLst/>
                          <a:latin typeface="+mn-lt"/>
                          <a:ea typeface="+mn-ea"/>
                          <a:cs typeface="+mn-cs"/>
                        </a:rPr>
                        <a:t>Iteration1:</a:t>
                      </a:r>
                      <a:endParaRPr 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A, </a:t>
                      </a:r>
                      <a:r>
                        <a:rPr lang="en-US" sz="1800" kern="1200" dirty="0">
                          <a:solidFill>
                            <a:schemeClr val="dk1"/>
                          </a:solidFill>
                          <a:effectLst/>
                          <a:highlight>
                            <a:srgbClr val="00FFFF"/>
                          </a:highlight>
                          <a:latin typeface="+mn-lt"/>
                          <a:ea typeface="+mn-ea"/>
                          <a:cs typeface="+mn-cs"/>
                        </a:rPr>
                        <a:t>4</a:t>
                      </a:r>
                      <a:r>
                        <a:rPr lang="en-US" sz="1800" kern="1200" dirty="0">
                          <a:solidFill>
                            <a:schemeClr val="dk1"/>
                          </a:solidFill>
                          <a:effectLst/>
                          <a:latin typeface="+mn-lt"/>
                          <a:ea typeface="+mn-ea"/>
                          <a:cs typeface="+mn-cs"/>
                        </a:rPr>
                        <a:t>), (S → </a:t>
                      </a:r>
                      <a:r>
                        <a:rPr lang="en-US" sz="1800" kern="1200" dirty="0">
                          <a:solidFill>
                            <a:schemeClr val="dk1"/>
                          </a:solidFill>
                          <a:effectLst/>
                          <a:highlight>
                            <a:srgbClr val="FFFF00"/>
                          </a:highlight>
                          <a:latin typeface="+mn-lt"/>
                          <a:ea typeface="+mn-ea"/>
                          <a:cs typeface="+mn-cs"/>
                        </a:rPr>
                        <a:t>G</a:t>
                      </a:r>
                      <a:r>
                        <a:rPr lang="en-US" sz="1800" kern="1200" dirty="0">
                          <a:solidFill>
                            <a:schemeClr val="dk1"/>
                          </a:solidFill>
                          <a:effectLst/>
                          <a:latin typeface="+mn-lt"/>
                          <a:ea typeface="+mn-ea"/>
                          <a:cs typeface="+mn-cs"/>
                        </a:rPr>
                        <a:t>,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2865903469"/>
                  </a:ext>
                </a:extLst>
              </a:tr>
              <a:tr h="271383">
                <a:tc>
                  <a:txBody>
                    <a:bodyPr/>
                    <a:lstStyle/>
                    <a:p>
                      <a:r>
                        <a:rPr lang="en-US" sz="1800" b="1" kern="1200" dirty="0">
                          <a:solidFill>
                            <a:schemeClr val="dk1"/>
                          </a:solidFill>
                          <a:effectLst/>
                          <a:latin typeface="+mn-lt"/>
                          <a:ea typeface="+mn-ea"/>
                          <a:cs typeface="+mn-cs"/>
                        </a:rPr>
                        <a:t>Iteration2:</a:t>
                      </a:r>
                      <a:endParaRPr lang="en-US" dirty="0"/>
                    </a:p>
                  </a:txBody>
                  <a:tcP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A → C, </a:t>
                      </a:r>
                      <a:r>
                        <a:rPr lang="en-US" sz="1800" kern="1200" dirty="0">
                          <a:solidFill>
                            <a:schemeClr val="dk1"/>
                          </a:solidFill>
                          <a:effectLst/>
                          <a:highlight>
                            <a:srgbClr val="00FFFF"/>
                          </a:highlight>
                          <a:latin typeface="+mn-lt"/>
                          <a:ea typeface="+mn-ea"/>
                          <a:cs typeface="+mn-cs"/>
                        </a:rPr>
                        <a:t>4</a:t>
                      </a:r>
                      <a:r>
                        <a:rPr lang="en-US" sz="1800" kern="1200" dirty="0">
                          <a:solidFill>
                            <a:schemeClr val="dk1"/>
                          </a:solidFill>
                          <a:effectLst/>
                          <a:latin typeface="+mn-lt"/>
                          <a:ea typeface="+mn-ea"/>
                          <a:cs typeface="+mn-cs"/>
                        </a:rPr>
                        <a:t>), (S → A → B, </a:t>
                      </a:r>
                      <a:r>
                        <a:rPr lang="en-US" sz="1800" kern="1200" dirty="0">
                          <a:solidFill>
                            <a:schemeClr val="dk1"/>
                          </a:solidFill>
                          <a:effectLst/>
                          <a:highlight>
                            <a:srgbClr val="00FF00"/>
                          </a:highlight>
                          <a:latin typeface="+mn-lt"/>
                          <a:ea typeface="+mn-ea"/>
                          <a:cs typeface="+mn-cs"/>
                        </a:rPr>
                        <a:t>7</a:t>
                      </a:r>
                      <a:r>
                        <a:rPr lang="en-US" sz="18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 → G,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361070620"/>
                  </a:ext>
                </a:extLst>
              </a:tr>
              <a:tr h="271383">
                <a:tc>
                  <a:txBody>
                    <a:bodyPr/>
                    <a:lstStyle/>
                    <a:p>
                      <a:r>
                        <a:rPr lang="en-US" sz="1800" b="1" kern="1200" dirty="0">
                          <a:solidFill>
                            <a:schemeClr val="dk1"/>
                          </a:solidFill>
                          <a:effectLst/>
                          <a:latin typeface="+mn-lt"/>
                          <a:ea typeface="+mn-ea"/>
                          <a:cs typeface="+mn-cs"/>
                        </a:rPr>
                        <a:t>Iteration3:</a:t>
                      </a:r>
                      <a:endParaRPr lang="en-US" dirty="0"/>
                    </a:p>
                  </a:txBody>
                  <a:tcPr>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{(S → A → C → </a:t>
                      </a:r>
                      <a:r>
                        <a:rPr lang="en-US" sz="1800" kern="1200" dirty="0">
                          <a:solidFill>
                            <a:schemeClr val="dk1"/>
                          </a:solidFill>
                          <a:effectLst/>
                          <a:highlight>
                            <a:srgbClr val="FFFF00"/>
                          </a:highlight>
                          <a:latin typeface="+mn-lt"/>
                          <a:ea typeface="+mn-ea"/>
                          <a:cs typeface="+mn-cs"/>
                        </a:rPr>
                        <a:t>G</a:t>
                      </a:r>
                      <a:r>
                        <a:rPr lang="en-US" sz="1800" kern="1200" dirty="0">
                          <a:solidFill>
                            <a:schemeClr val="dk1"/>
                          </a:solidFill>
                          <a:effectLst/>
                          <a:latin typeface="+mn-lt"/>
                          <a:ea typeface="+mn-ea"/>
                          <a:cs typeface="+mn-cs"/>
                        </a:rPr>
                        <a:t>, </a:t>
                      </a:r>
                      <a:r>
                        <a:rPr lang="en-US" sz="1800" kern="1200" dirty="0">
                          <a:solidFill>
                            <a:schemeClr val="dk1"/>
                          </a:solidFill>
                          <a:effectLst/>
                          <a:highlight>
                            <a:srgbClr val="00FFFF"/>
                          </a:highlight>
                          <a:latin typeface="+mn-lt"/>
                          <a:ea typeface="+mn-ea"/>
                          <a:cs typeface="+mn-cs"/>
                        </a:rPr>
                        <a:t>6</a:t>
                      </a:r>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(S → A → C → D, </a:t>
                      </a:r>
                      <a:r>
                        <a:rPr lang="en-US" sz="1800" kern="1200" dirty="0">
                          <a:solidFill>
                            <a:schemeClr val="dk1"/>
                          </a:solidFill>
                          <a:effectLst/>
                          <a:highlight>
                            <a:srgbClr val="00FF00"/>
                          </a:highlight>
                          <a:latin typeface="+mn-lt"/>
                          <a:ea typeface="+mn-ea"/>
                          <a:cs typeface="+mn-cs"/>
                        </a:rPr>
                        <a:t>11</a:t>
                      </a:r>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(S → A → B, 7), (S → G, </a:t>
                      </a:r>
                      <a:r>
                        <a:rPr lang="en-US" sz="1800" kern="1200" dirty="0">
                          <a:solidFill>
                            <a:schemeClr val="dk1"/>
                          </a:solidFill>
                          <a:effectLst/>
                          <a:highlight>
                            <a:srgbClr val="00FF00"/>
                          </a:highlight>
                          <a:latin typeface="+mn-lt"/>
                          <a:ea typeface="+mn-ea"/>
                          <a:cs typeface="+mn-cs"/>
                        </a:rPr>
                        <a:t>10</a:t>
                      </a:r>
                      <a:r>
                        <a:rPr lang="en-US" sz="1800" kern="1200" dirty="0">
                          <a:solidFill>
                            <a:schemeClr val="dk1"/>
                          </a:solidFill>
                          <a:effectLst/>
                          <a:latin typeface="+mn-lt"/>
                          <a:ea typeface="+mn-ea"/>
                          <a:cs typeface="+mn-cs"/>
                        </a:rPr>
                        <a:t>)}</a:t>
                      </a:r>
                      <a:endParaRPr lang="en-US" dirty="0"/>
                    </a:p>
                  </a:txBody>
                  <a:tcPr>
                    <a:solidFill>
                      <a:schemeClr val="bg1"/>
                    </a:solidFill>
                  </a:tcPr>
                </a:tc>
                <a:extLst>
                  <a:ext uri="{0D108BD9-81ED-4DB2-BD59-A6C34878D82A}">
                    <a16:rowId xmlns:a16="http://schemas.microsoft.com/office/drawing/2014/main" val="1107511152"/>
                  </a:ext>
                </a:extLst>
              </a:tr>
              <a:tr h="271383">
                <a:tc>
                  <a:txBody>
                    <a:bodyPr/>
                    <a:lstStyle/>
                    <a:p>
                      <a:r>
                        <a:rPr lang="en-US" sz="1800" b="1" kern="1200" dirty="0">
                          <a:solidFill>
                            <a:schemeClr val="dk1"/>
                          </a:solidFill>
                          <a:effectLst/>
                          <a:latin typeface="+mn-lt"/>
                          <a:ea typeface="+mn-ea"/>
                          <a:cs typeface="+mn-cs"/>
                        </a:rPr>
                        <a:t>Iteration4:</a:t>
                      </a:r>
                      <a:endParaRPr lang="en-US" dirty="0"/>
                    </a:p>
                  </a:txBody>
                  <a:tcPr>
                    <a:solidFill>
                      <a:schemeClr val="accent2">
                        <a:lumMod val="20000"/>
                        <a:lumOff val="80000"/>
                      </a:schemeClr>
                    </a:solidFill>
                  </a:tcPr>
                </a:tc>
                <a:tc>
                  <a:txBody>
                    <a:bodyPr/>
                    <a:lstStyle/>
                    <a:p>
                      <a:r>
                        <a:rPr lang="en-US" sz="1800" kern="1200" dirty="0">
                          <a:solidFill>
                            <a:schemeClr val="dk1"/>
                          </a:solidFill>
                          <a:effectLst/>
                          <a:latin typeface="+mn-lt"/>
                          <a:ea typeface="+mn-ea"/>
                          <a:cs typeface="+mn-cs"/>
                        </a:rPr>
                        <a:t>Will give the final result, as</a:t>
                      </a:r>
                    </a:p>
                    <a:p>
                      <a:r>
                        <a:rPr lang="en-US" sz="1800" kern="1200" dirty="0">
                          <a:solidFill>
                            <a:schemeClr val="dk1"/>
                          </a:solidFill>
                          <a:effectLst/>
                          <a:latin typeface="+mn-lt"/>
                          <a:ea typeface="+mn-ea"/>
                          <a:cs typeface="+mn-cs"/>
                        </a:rPr>
                        <a:t> </a:t>
                      </a:r>
                      <a:r>
                        <a:rPr lang="en-US" sz="1800" b="0" kern="1200" dirty="0">
                          <a:solidFill>
                            <a:schemeClr val="dk1"/>
                          </a:solidFill>
                          <a:effectLst/>
                          <a:highlight>
                            <a:srgbClr val="00FF00"/>
                          </a:highlight>
                          <a:latin typeface="+mn-lt"/>
                          <a:ea typeface="+mn-ea"/>
                          <a:cs typeface="+mn-cs"/>
                        </a:rPr>
                        <a:t>S → A → C → G </a:t>
                      </a:r>
                    </a:p>
                    <a:p>
                      <a:r>
                        <a:rPr lang="en-US" sz="1800" kern="1200" dirty="0">
                          <a:solidFill>
                            <a:schemeClr val="dk1"/>
                          </a:solidFill>
                          <a:effectLst/>
                          <a:latin typeface="+mn-lt"/>
                          <a:ea typeface="+mn-ea"/>
                          <a:cs typeface="+mn-cs"/>
                        </a:rPr>
                        <a:t> It provides the optimal path with  </a:t>
                      </a:r>
                      <a:r>
                        <a:rPr lang="en-US" sz="1800" kern="1200" dirty="0">
                          <a:solidFill>
                            <a:schemeClr val="dk1"/>
                          </a:solidFill>
                          <a:effectLst/>
                          <a:highlight>
                            <a:srgbClr val="FFFF00"/>
                          </a:highlight>
                          <a:latin typeface="+mn-lt"/>
                          <a:ea typeface="+mn-ea"/>
                          <a:cs typeface="+mn-cs"/>
                        </a:rPr>
                        <a:t>cost 6</a:t>
                      </a:r>
                      <a:r>
                        <a:rPr lang="en-US" sz="1800" kern="1200" dirty="0">
                          <a:solidFill>
                            <a:schemeClr val="dk1"/>
                          </a:solidFill>
                          <a:effectLst/>
                          <a:latin typeface="+mn-lt"/>
                          <a:ea typeface="+mn-ea"/>
                          <a:cs typeface="+mn-cs"/>
                        </a:rPr>
                        <a:t>.</a:t>
                      </a:r>
                    </a:p>
                  </a:txBody>
                  <a:tcPr>
                    <a:solidFill>
                      <a:schemeClr val="bg1"/>
                    </a:solidFill>
                  </a:tcPr>
                </a:tc>
                <a:extLst>
                  <a:ext uri="{0D108BD9-81ED-4DB2-BD59-A6C34878D82A}">
                    <a16:rowId xmlns:a16="http://schemas.microsoft.com/office/drawing/2014/main" val="3644789353"/>
                  </a:ext>
                </a:extLst>
              </a:tr>
            </a:tbl>
          </a:graphicData>
        </a:graphic>
      </p:graphicFrame>
      <p:pic>
        <p:nvPicPr>
          <p:cNvPr id="11" name="Picture 10">
            <a:extLst>
              <a:ext uri="{FF2B5EF4-FFF2-40B4-BE49-F238E27FC236}">
                <a16:creationId xmlns:a16="http://schemas.microsoft.com/office/drawing/2014/main" id="{FED756EB-7CF1-4F4A-99F4-143A3F713EA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2376329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Algorithm of A* search:</a:t>
            </a:r>
            <a:endParaRPr lang="en-US" sz="18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533400" y="1158873"/>
            <a:ext cx="8362950" cy="4784727"/>
          </a:xfrm>
        </p:spPr>
        <p:txBody>
          <a:bodyPr>
            <a:normAutofit/>
          </a:bodyPr>
          <a:lstStyle/>
          <a:p>
            <a:pPr>
              <a:buNone/>
            </a:pPr>
            <a:r>
              <a:rPr lang="en-US" sz="1800" dirty="0">
                <a:latin typeface="Segoe UI" panose="020B0502040204020203" pitchFamily="34" charset="0"/>
                <a:ea typeface="Verdana" pitchFamily="34" charset="0"/>
                <a:cs typeface="Segoe UI" panose="020B0502040204020203" pitchFamily="34" charset="0"/>
              </a:rPr>
              <a:t>	</a:t>
            </a:r>
          </a:p>
          <a:p>
            <a:pPr>
              <a:buNone/>
            </a:pPr>
            <a:r>
              <a:rPr lang="en-US" sz="1800" b="1" dirty="0">
                <a:latin typeface="Segoe UI" panose="020B0502040204020203" pitchFamily="34" charset="0"/>
                <a:ea typeface="Verdana" pitchFamily="34" charset="0"/>
                <a:cs typeface="Segoe UI" panose="020B0502040204020203" pitchFamily="34" charset="0"/>
              </a:rPr>
              <a:t>	Step 1:</a:t>
            </a:r>
            <a:r>
              <a:rPr lang="en-US" sz="1800" dirty="0">
                <a:latin typeface="Segoe UI" panose="020B0502040204020203" pitchFamily="34" charset="0"/>
                <a:ea typeface="Verdana" pitchFamily="34" charset="0"/>
                <a:cs typeface="Segoe UI" panose="020B0502040204020203" pitchFamily="34" charset="0"/>
              </a:rPr>
              <a:t> </a:t>
            </a:r>
            <a:r>
              <a:rPr lang="en-US" sz="1800" dirty="0">
                <a:highlight>
                  <a:srgbClr val="00FF00"/>
                </a:highlight>
                <a:latin typeface="Segoe UI" panose="020B0502040204020203" pitchFamily="34" charset="0"/>
                <a:ea typeface="Verdana" pitchFamily="34" charset="0"/>
                <a:cs typeface="Segoe UI" panose="020B0502040204020203" pitchFamily="34" charset="0"/>
              </a:rPr>
              <a:t>Place the starting node </a:t>
            </a:r>
            <a:r>
              <a:rPr lang="en-US" sz="1800" dirty="0">
                <a:latin typeface="Segoe UI" panose="020B0502040204020203" pitchFamily="34" charset="0"/>
                <a:ea typeface="Verdana" pitchFamily="34" charset="0"/>
                <a:cs typeface="Segoe UI" panose="020B0502040204020203" pitchFamily="34" charset="0"/>
              </a:rPr>
              <a:t>in the </a:t>
            </a:r>
            <a:r>
              <a:rPr lang="en-US" sz="1800" dirty="0">
                <a:highlight>
                  <a:srgbClr val="FFFF00"/>
                </a:highlight>
                <a:latin typeface="Segoe UI" panose="020B0502040204020203" pitchFamily="34" charset="0"/>
                <a:ea typeface="Verdana" pitchFamily="34" charset="0"/>
                <a:cs typeface="Segoe UI" panose="020B0502040204020203" pitchFamily="34" charset="0"/>
              </a:rPr>
              <a:t>OPEN</a:t>
            </a:r>
            <a:r>
              <a:rPr lang="en-US" sz="1800" dirty="0">
                <a:latin typeface="Segoe UI" panose="020B0502040204020203" pitchFamily="34" charset="0"/>
                <a:ea typeface="Verdana" pitchFamily="34" charset="0"/>
                <a:cs typeface="Segoe UI" panose="020B0502040204020203" pitchFamily="34" charset="0"/>
              </a:rPr>
              <a:t> list.</a:t>
            </a:r>
          </a:p>
          <a:p>
            <a:pPr>
              <a:buNone/>
            </a:pPr>
            <a:r>
              <a:rPr lang="en-US" sz="1800" b="1" dirty="0">
                <a:latin typeface="Segoe UI" panose="020B0502040204020203" pitchFamily="34" charset="0"/>
                <a:ea typeface="Verdana" pitchFamily="34" charset="0"/>
                <a:cs typeface="Segoe UI" panose="020B0502040204020203" pitchFamily="34" charset="0"/>
              </a:rPr>
              <a:t>	Step 2: </a:t>
            </a:r>
            <a:r>
              <a:rPr lang="en-US" sz="1800" dirty="0">
                <a:latin typeface="Segoe UI" panose="020B0502040204020203" pitchFamily="34" charset="0"/>
                <a:ea typeface="Verdana" pitchFamily="34" charset="0"/>
                <a:cs typeface="Segoe UI" panose="020B0502040204020203" pitchFamily="34" charset="0"/>
              </a:rPr>
              <a:t>Check if the OPEN list is empty or not, if the list is </a:t>
            </a:r>
            <a:r>
              <a:rPr lang="en-US" sz="1800" u="sng" dirty="0">
                <a:latin typeface="Segoe UI" panose="020B0502040204020203" pitchFamily="34" charset="0"/>
                <a:ea typeface="Verdana" pitchFamily="34" charset="0"/>
                <a:cs typeface="Segoe UI" panose="020B0502040204020203" pitchFamily="34" charset="0"/>
              </a:rPr>
              <a:t>empty</a:t>
            </a:r>
            <a:r>
              <a:rPr lang="en-US" sz="1800" dirty="0">
                <a:latin typeface="Segoe UI" panose="020B0502040204020203" pitchFamily="34" charset="0"/>
                <a:ea typeface="Verdana" pitchFamily="34" charset="0"/>
                <a:cs typeface="Segoe UI" panose="020B0502040204020203" pitchFamily="34" charset="0"/>
              </a:rPr>
              <a:t> then 		  </a:t>
            </a:r>
            <a:r>
              <a:rPr lang="en-US" sz="1800" dirty="0">
                <a:highlight>
                  <a:srgbClr val="FFFF00"/>
                </a:highlight>
                <a:latin typeface="Segoe UI" panose="020B0502040204020203" pitchFamily="34" charset="0"/>
                <a:ea typeface="Verdana" pitchFamily="34" charset="0"/>
                <a:cs typeface="Segoe UI" panose="020B0502040204020203" pitchFamily="34" charset="0"/>
              </a:rPr>
              <a:t>return failure and </a:t>
            </a:r>
            <a:r>
              <a:rPr lang="en-US" sz="1800" u="sng" dirty="0">
                <a:latin typeface="Segoe UI" panose="020B0502040204020203" pitchFamily="34" charset="0"/>
                <a:ea typeface="Verdana" pitchFamily="34" charset="0"/>
                <a:cs typeface="Segoe UI" panose="020B0502040204020203" pitchFamily="34" charset="0"/>
              </a:rPr>
              <a:t>stop</a:t>
            </a:r>
            <a:r>
              <a:rPr lang="en-US" sz="1800" dirty="0">
                <a:latin typeface="Segoe UI" panose="020B0502040204020203" pitchFamily="34" charset="0"/>
                <a:ea typeface="Verdana" pitchFamily="34" charset="0"/>
                <a:cs typeface="Segoe UI" panose="020B0502040204020203" pitchFamily="34" charset="0"/>
              </a:rPr>
              <a:t>, Otherwise </a:t>
            </a:r>
            <a:r>
              <a:rPr lang="en-US" sz="1800" dirty="0">
                <a:highlight>
                  <a:srgbClr val="FFFF00"/>
                </a:highlight>
                <a:latin typeface="Segoe UI" panose="020B0502040204020203" pitchFamily="34" charset="0"/>
                <a:ea typeface="Verdana" pitchFamily="34" charset="0"/>
                <a:cs typeface="Segoe UI" panose="020B0502040204020203" pitchFamily="34" charset="0"/>
              </a:rPr>
              <a:t>Go to step 3</a:t>
            </a:r>
            <a:r>
              <a:rPr lang="en-US" sz="1800" dirty="0">
                <a:latin typeface="Segoe UI" panose="020B0502040204020203" pitchFamily="34" charset="0"/>
                <a:ea typeface="Verdana" pitchFamily="34" charset="0"/>
                <a:cs typeface="Segoe UI" panose="020B0502040204020203" pitchFamily="34" charset="0"/>
              </a:rPr>
              <a:t>.</a:t>
            </a:r>
          </a:p>
          <a:p>
            <a:pPr>
              <a:buNone/>
            </a:pPr>
            <a:r>
              <a:rPr lang="en-US" sz="1800" b="1" dirty="0">
                <a:latin typeface="Segoe UI" panose="020B0502040204020203" pitchFamily="34" charset="0"/>
                <a:ea typeface="Verdana" pitchFamily="34" charset="0"/>
                <a:cs typeface="Segoe UI" panose="020B0502040204020203" pitchFamily="34" charset="0"/>
              </a:rPr>
              <a:t>	Step 3:</a:t>
            </a:r>
            <a:r>
              <a:rPr lang="en-US" sz="1800" dirty="0">
                <a:latin typeface="Segoe UI" panose="020B0502040204020203" pitchFamily="34" charset="0"/>
                <a:ea typeface="Verdana" pitchFamily="34" charset="0"/>
                <a:cs typeface="Segoe UI" panose="020B0502040204020203" pitchFamily="34" charset="0"/>
              </a:rPr>
              <a:t> Select the node from the OPEN list which has the </a:t>
            </a:r>
            <a:r>
              <a:rPr lang="en-US" sz="1800" dirty="0">
                <a:highlight>
                  <a:srgbClr val="00FF00"/>
                </a:highlight>
                <a:latin typeface="Segoe UI" panose="020B0502040204020203" pitchFamily="34" charset="0"/>
                <a:ea typeface="Verdana" pitchFamily="34" charset="0"/>
                <a:cs typeface="Segoe UI" panose="020B0502040204020203" pitchFamily="34" charset="0"/>
              </a:rPr>
              <a:t>smallest</a:t>
            </a:r>
            <a:r>
              <a:rPr lang="en-US" sz="1800" dirty="0">
                <a:latin typeface="Segoe UI" panose="020B0502040204020203" pitchFamily="34" charset="0"/>
                <a:ea typeface="Verdana" pitchFamily="34" charset="0"/>
                <a:cs typeface="Segoe UI" panose="020B0502040204020203" pitchFamily="34" charset="0"/>
              </a:rPr>
              <a:t> value 	  of evaluation </a:t>
            </a:r>
            <a:r>
              <a:rPr lang="en-US" sz="1800" dirty="0">
                <a:highlight>
                  <a:srgbClr val="00FF00"/>
                </a:highlight>
                <a:latin typeface="Segoe UI" panose="020B0502040204020203" pitchFamily="34" charset="0"/>
                <a:ea typeface="Verdana" pitchFamily="34" charset="0"/>
                <a:cs typeface="Segoe UI" panose="020B0502040204020203" pitchFamily="34" charset="0"/>
              </a:rPr>
              <a:t>function (</a:t>
            </a:r>
            <a:r>
              <a:rPr lang="en-US" sz="1800" dirty="0" err="1">
                <a:highlight>
                  <a:srgbClr val="00FF00"/>
                </a:highlight>
                <a:latin typeface="Segoe UI" panose="020B0502040204020203" pitchFamily="34" charset="0"/>
                <a:ea typeface="Verdana" pitchFamily="34" charset="0"/>
                <a:cs typeface="Segoe UI" panose="020B0502040204020203" pitchFamily="34" charset="0"/>
              </a:rPr>
              <a:t>g+h</a:t>
            </a:r>
            <a:r>
              <a:rPr lang="en-US" sz="1800" dirty="0">
                <a:highlight>
                  <a:srgbClr val="00FF00"/>
                </a:highlight>
                <a:latin typeface="Segoe UI" panose="020B0502040204020203" pitchFamily="34" charset="0"/>
                <a:ea typeface="Verdana" pitchFamily="34" charset="0"/>
                <a:cs typeface="Segoe UI" panose="020B0502040204020203" pitchFamily="34" charset="0"/>
              </a:rPr>
              <a:t>)</a:t>
            </a:r>
            <a:r>
              <a:rPr lang="en-US" sz="1800" dirty="0">
                <a:latin typeface="Segoe UI" panose="020B0502040204020203" pitchFamily="34" charset="0"/>
                <a:ea typeface="Verdana" pitchFamily="34" charset="0"/>
                <a:cs typeface="Segoe UI" panose="020B0502040204020203" pitchFamily="34" charset="0"/>
              </a:rPr>
              <a:t>, if node n is goal node then return 	   </a:t>
            </a:r>
            <a:r>
              <a:rPr lang="en-US" sz="1800" dirty="0">
                <a:highlight>
                  <a:srgbClr val="FFFF00"/>
                </a:highlight>
                <a:latin typeface="Segoe UI" panose="020B0502040204020203" pitchFamily="34" charset="0"/>
                <a:ea typeface="Verdana" pitchFamily="34" charset="0"/>
                <a:cs typeface="Segoe UI" panose="020B0502040204020203" pitchFamily="34" charset="0"/>
              </a:rPr>
              <a:t>success</a:t>
            </a:r>
            <a:r>
              <a:rPr lang="en-US" sz="1800" dirty="0">
                <a:latin typeface="Segoe UI" panose="020B0502040204020203" pitchFamily="34" charset="0"/>
                <a:ea typeface="Verdana" pitchFamily="34" charset="0"/>
                <a:cs typeface="Segoe UI" panose="020B0502040204020203" pitchFamily="34" charset="0"/>
              </a:rPr>
              <a:t> and </a:t>
            </a:r>
            <a:r>
              <a:rPr lang="en-US" sz="1800" u="sng" dirty="0">
                <a:latin typeface="Segoe UI" panose="020B0502040204020203" pitchFamily="34" charset="0"/>
                <a:ea typeface="Verdana" pitchFamily="34" charset="0"/>
                <a:cs typeface="Segoe UI" panose="020B0502040204020203" pitchFamily="34" charset="0"/>
              </a:rPr>
              <a:t>stop</a:t>
            </a:r>
            <a:r>
              <a:rPr lang="en-US" sz="1800" dirty="0">
                <a:latin typeface="Segoe UI" panose="020B0502040204020203" pitchFamily="34" charset="0"/>
                <a:ea typeface="Verdana" pitchFamily="34" charset="0"/>
                <a:cs typeface="Segoe UI" panose="020B0502040204020203" pitchFamily="34" charset="0"/>
              </a:rPr>
              <a:t>, otherwise </a:t>
            </a:r>
            <a:r>
              <a:rPr lang="en-US" sz="1800" dirty="0">
                <a:highlight>
                  <a:srgbClr val="FFFF00"/>
                </a:highlight>
                <a:latin typeface="Segoe UI" panose="020B0502040204020203" pitchFamily="34" charset="0"/>
                <a:ea typeface="Verdana" pitchFamily="34" charset="0"/>
                <a:cs typeface="Segoe UI" panose="020B0502040204020203" pitchFamily="34" charset="0"/>
              </a:rPr>
              <a:t>Go to step 4</a:t>
            </a:r>
            <a:r>
              <a:rPr lang="en-US" sz="1800" dirty="0">
                <a:latin typeface="Segoe UI" panose="020B0502040204020203" pitchFamily="34" charset="0"/>
                <a:ea typeface="Verdana" pitchFamily="34" charset="0"/>
                <a:cs typeface="Segoe UI" panose="020B0502040204020203" pitchFamily="34" charset="0"/>
              </a:rPr>
              <a:t>.</a:t>
            </a:r>
          </a:p>
          <a:p>
            <a:pPr>
              <a:buNone/>
            </a:pPr>
            <a:r>
              <a:rPr lang="en-US" sz="1800" b="1" dirty="0">
                <a:latin typeface="Segoe UI" panose="020B0502040204020203" pitchFamily="34" charset="0"/>
                <a:ea typeface="Verdana" pitchFamily="34" charset="0"/>
                <a:cs typeface="Segoe UI" panose="020B0502040204020203" pitchFamily="34" charset="0"/>
              </a:rPr>
              <a:t>	Step 4:</a:t>
            </a:r>
            <a:r>
              <a:rPr lang="en-US" sz="1800" dirty="0">
                <a:latin typeface="Segoe UI" panose="020B0502040204020203" pitchFamily="34" charset="0"/>
                <a:ea typeface="Verdana" pitchFamily="34" charset="0"/>
                <a:cs typeface="Segoe UI" panose="020B0502040204020203" pitchFamily="34" charset="0"/>
              </a:rPr>
              <a:t> </a:t>
            </a:r>
            <a:r>
              <a:rPr lang="en-US" sz="1800" u="sng" dirty="0">
                <a:latin typeface="Segoe UI" panose="020B0502040204020203" pitchFamily="34" charset="0"/>
                <a:ea typeface="Verdana" pitchFamily="34" charset="0"/>
                <a:cs typeface="Segoe UI" panose="020B0502040204020203" pitchFamily="34" charset="0"/>
              </a:rPr>
              <a:t>Expand</a:t>
            </a:r>
            <a:r>
              <a:rPr lang="en-US" sz="1800" dirty="0">
                <a:latin typeface="Segoe UI" panose="020B0502040204020203" pitchFamily="34" charset="0"/>
                <a:ea typeface="Verdana" pitchFamily="34" charset="0"/>
                <a:cs typeface="Segoe UI" panose="020B0502040204020203" pitchFamily="34" charset="0"/>
              </a:rPr>
              <a:t> node n and generate all of its </a:t>
            </a:r>
            <a:r>
              <a:rPr lang="en-US" sz="1800" u="sng" dirty="0">
                <a:latin typeface="Segoe UI" panose="020B0502040204020203" pitchFamily="34" charset="0"/>
                <a:ea typeface="Verdana" pitchFamily="34" charset="0"/>
                <a:cs typeface="Segoe UI" panose="020B0502040204020203" pitchFamily="34" charset="0"/>
              </a:rPr>
              <a:t>successors</a:t>
            </a:r>
            <a:r>
              <a:rPr lang="en-US" sz="1800" dirty="0">
                <a:latin typeface="Segoe UI" panose="020B0502040204020203" pitchFamily="34" charset="0"/>
                <a:ea typeface="Verdana" pitchFamily="34" charset="0"/>
                <a:cs typeface="Segoe UI" panose="020B0502040204020203" pitchFamily="34" charset="0"/>
              </a:rPr>
              <a:t>, and put n into 	  the CLOSED list. For each successor n', check whether n' is already 	  in the OPEN or CLOSED list, if not then compute </a:t>
            </a:r>
            <a:r>
              <a:rPr lang="en-US" sz="1800" dirty="0">
                <a:highlight>
                  <a:srgbClr val="FFFF00"/>
                </a:highlight>
                <a:latin typeface="Segoe UI" panose="020B0502040204020203" pitchFamily="34" charset="0"/>
                <a:ea typeface="Verdana" pitchFamily="34" charset="0"/>
                <a:cs typeface="Segoe UI" panose="020B0502040204020203" pitchFamily="34" charset="0"/>
              </a:rPr>
              <a:t>evaluation </a:t>
            </a:r>
            <a:r>
              <a:rPr lang="en-US" sz="1800" dirty="0">
                <a:latin typeface="Segoe UI" panose="020B0502040204020203" pitchFamily="34" charset="0"/>
                <a:ea typeface="Verdana" pitchFamily="34" charset="0"/>
                <a:cs typeface="Segoe UI" panose="020B0502040204020203" pitchFamily="34" charset="0"/>
              </a:rPr>
              <a:t>		  </a:t>
            </a:r>
            <a:r>
              <a:rPr lang="en-US" sz="1800" dirty="0">
                <a:highlight>
                  <a:srgbClr val="FFFF00"/>
                </a:highlight>
                <a:latin typeface="Segoe UI" panose="020B0502040204020203" pitchFamily="34" charset="0"/>
                <a:ea typeface="Verdana" pitchFamily="34" charset="0"/>
                <a:cs typeface="Segoe UI" panose="020B0502040204020203" pitchFamily="34" charset="0"/>
              </a:rPr>
              <a:t>function</a:t>
            </a:r>
            <a:r>
              <a:rPr lang="en-US" sz="1800" dirty="0">
                <a:latin typeface="Segoe UI" panose="020B0502040204020203" pitchFamily="34" charset="0"/>
                <a:ea typeface="Verdana" pitchFamily="34" charset="0"/>
                <a:cs typeface="Segoe UI" panose="020B0502040204020203" pitchFamily="34" charset="0"/>
              </a:rPr>
              <a:t> for n' and place into OPEN list.</a:t>
            </a:r>
          </a:p>
          <a:p>
            <a:pPr>
              <a:buNone/>
            </a:pPr>
            <a:r>
              <a:rPr lang="en-US" sz="1800" b="1" dirty="0">
                <a:latin typeface="Segoe UI" panose="020B0502040204020203" pitchFamily="34" charset="0"/>
                <a:ea typeface="Verdana" pitchFamily="34" charset="0"/>
                <a:cs typeface="Segoe UI" panose="020B0502040204020203" pitchFamily="34" charset="0"/>
              </a:rPr>
              <a:t>	Step 5:</a:t>
            </a:r>
            <a:r>
              <a:rPr lang="en-US" sz="1800" dirty="0">
                <a:latin typeface="Segoe UI" panose="020B0502040204020203" pitchFamily="34" charset="0"/>
                <a:ea typeface="Verdana" pitchFamily="34" charset="0"/>
                <a:cs typeface="Segoe UI" panose="020B0502040204020203" pitchFamily="34" charset="0"/>
              </a:rPr>
              <a:t> Else if node n' is already in OPEN and CLOSED, then it should be 	  attached to the back pointer which reflects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lowest g(n') </a:t>
            </a:r>
            <a:r>
              <a:rPr lang="en-US" sz="1800" dirty="0">
                <a:latin typeface="Segoe UI" panose="020B0502040204020203" pitchFamily="34" charset="0"/>
                <a:ea typeface="Verdana" pitchFamily="34" charset="0"/>
                <a:cs typeface="Segoe UI" panose="020B0502040204020203" pitchFamily="34" charset="0"/>
              </a:rPr>
              <a:t>value.</a:t>
            </a:r>
          </a:p>
          <a:p>
            <a:pPr>
              <a:buNone/>
            </a:pPr>
            <a:r>
              <a:rPr lang="en-US" sz="1800" b="1" dirty="0">
                <a:latin typeface="Segoe UI" panose="020B0502040204020203" pitchFamily="34" charset="0"/>
                <a:ea typeface="Verdana" pitchFamily="34" charset="0"/>
                <a:cs typeface="Segoe UI" panose="020B0502040204020203" pitchFamily="34" charset="0"/>
              </a:rPr>
              <a:t>	Step 6:</a:t>
            </a:r>
            <a:r>
              <a:rPr lang="en-US" sz="1800" dirty="0">
                <a:latin typeface="Segoe UI" panose="020B0502040204020203" pitchFamily="34" charset="0"/>
                <a:ea typeface="Verdana" pitchFamily="34" charset="0"/>
                <a:cs typeface="Segoe UI" panose="020B0502040204020203" pitchFamily="34" charset="0"/>
              </a:rPr>
              <a:t> Return to </a:t>
            </a:r>
            <a:r>
              <a:rPr lang="en-US" sz="1800" dirty="0">
                <a:highlight>
                  <a:srgbClr val="FFFF00"/>
                </a:highlight>
                <a:latin typeface="Segoe UI" panose="020B0502040204020203" pitchFamily="34" charset="0"/>
                <a:ea typeface="Verdana" pitchFamily="34" charset="0"/>
                <a:cs typeface="Segoe UI" panose="020B0502040204020203" pitchFamily="34" charset="0"/>
              </a:rPr>
              <a:t>Step 2.</a:t>
            </a:r>
          </a:p>
        </p:txBody>
      </p:sp>
      <p:pic>
        <p:nvPicPr>
          <p:cNvPr id="4" name="Picture 3">
            <a:extLst>
              <a:ext uri="{FF2B5EF4-FFF2-40B4-BE49-F238E27FC236}">
                <a16:creationId xmlns:a16="http://schemas.microsoft.com/office/drawing/2014/main" id="{F4952DF2-48AC-4BAA-8610-F7B3D198EE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normAutofit/>
          </a:bodyPr>
          <a:lstStyle/>
          <a:p>
            <a:r>
              <a:rPr lang="en-US" sz="320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 search:</a:t>
            </a:r>
            <a:endParaRPr lang="en-US" sz="1800" dirty="0">
              <a:solidFill>
                <a:schemeClr val="bg1"/>
              </a:solidFill>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524000"/>
            <a:ext cx="7753350" cy="4495800"/>
          </a:xfrm>
        </p:spPr>
        <p:txBody>
          <a:bodyPr>
            <a:normAutofit/>
          </a:bodyPr>
          <a:lstStyle/>
          <a:p>
            <a:pPr>
              <a:buNone/>
            </a:pPr>
            <a:r>
              <a:rPr lang="en-US" sz="2400" b="1" dirty="0">
                <a:latin typeface="Segoe UI" panose="020B0502040204020203" pitchFamily="34" charset="0"/>
                <a:ea typeface="Verdana" pitchFamily="34" charset="0"/>
                <a:cs typeface="Segoe UI" panose="020B0502040204020203" pitchFamily="34" charset="0"/>
              </a:rPr>
              <a:t>Advantages</a:t>
            </a:r>
            <a:r>
              <a:rPr lang="en-US" sz="24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A* search algorithm is the </a:t>
            </a:r>
            <a:r>
              <a:rPr lang="en-US" sz="1800" dirty="0">
                <a:highlight>
                  <a:srgbClr val="FFFF00"/>
                </a:highlight>
                <a:latin typeface="Segoe UI" panose="020B0502040204020203" pitchFamily="34" charset="0"/>
                <a:ea typeface="Verdana" pitchFamily="34" charset="0"/>
                <a:cs typeface="Segoe UI" panose="020B0502040204020203" pitchFamily="34" charset="0"/>
              </a:rPr>
              <a:t>best algorithm</a:t>
            </a:r>
            <a:r>
              <a:rPr lang="en-US" sz="1800" dirty="0">
                <a:latin typeface="Segoe UI" panose="020B0502040204020203" pitchFamily="34" charset="0"/>
                <a:ea typeface="Verdana" pitchFamily="34" charset="0"/>
                <a:cs typeface="Segoe UI" panose="020B0502040204020203" pitchFamily="34" charset="0"/>
              </a:rPr>
              <a:t> than other search algorithms.</a:t>
            </a:r>
          </a:p>
          <a:p>
            <a:pPr lvl="0"/>
            <a:r>
              <a:rPr lang="en-US" sz="1800" dirty="0">
                <a:latin typeface="Segoe UI" panose="020B0502040204020203" pitchFamily="34" charset="0"/>
                <a:ea typeface="Verdana" pitchFamily="34" charset="0"/>
                <a:cs typeface="Segoe UI" panose="020B0502040204020203" pitchFamily="34" charset="0"/>
              </a:rPr>
              <a:t>A* search algorithm is </a:t>
            </a:r>
            <a:r>
              <a:rPr lang="en-US" sz="1800" dirty="0">
                <a:highlight>
                  <a:srgbClr val="00FFFF"/>
                </a:highlight>
                <a:latin typeface="Segoe UI" panose="020B0502040204020203" pitchFamily="34" charset="0"/>
                <a:ea typeface="Verdana" pitchFamily="34" charset="0"/>
                <a:cs typeface="Segoe UI" panose="020B0502040204020203" pitchFamily="34" charset="0"/>
              </a:rPr>
              <a:t>optimal and complete</a:t>
            </a:r>
            <a:r>
              <a:rPr lang="en-US" sz="18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This algorithm can solve </a:t>
            </a:r>
            <a:r>
              <a:rPr lang="en-US" sz="1800" dirty="0">
                <a:highlight>
                  <a:srgbClr val="FFFF00"/>
                </a:highlight>
                <a:latin typeface="Segoe UI" panose="020B0502040204020203" pitchFamily="34" charset="0"/>
                <a:ea typeface="Verdana" pitchFamily="34" charset="0"/>
                <a:cs typeface="Segoe UI" panose="020B0502040204020203" pitchFamily="34" charset="0"/>
              </a:rPr>
              <a:t>very complex</a:t>
            </a:r>
            <a:r>
              <a:rPr lang="en-US" sz="1800" dirty="0">
                <a:latin typeface="Segoe UI" panose="020B0502040204020203" pitchFamily="34" charset="0"/>
                <a:ea typeface="Verdana" pitchFamily="34" charset="0"/>
                <a:cs typeface="Segoe UI" panose="020B0502040204020203" pitchFamily="34" charset="0"/>
              </a:rPr>
              <a:t> problems.</a:t>
            </a:r>
          </a:p>
          <a:p>
            <a:endParaRPr lang="en-US" sz="2100" dirty="0">
              <a:latin typeface="Segoe UI" panose="020B0502040204020203" pitchFamily="34" charset="0"/>
              <a:ea typeface="Verdana" pitchFamily="34" charset="0"/>
              <a:cs typeface="Segoe UI" panose="020B0502040204020203" pitchFamily="34" charset="0"/>
            </a:endParaRPr>
          </a:p>
          <a:p>
            <a:pPr>
              <a:buNone/>
            </a:pPr>
            <a:r>
              <a:rPr lang="en-US" sz="2400" b="1" dirty="0">
                <a:latin typeface="Segoe UI" panose="020B0502040204020203" pitchFamily="34" charset="0"/>
                <a:ea typeface="Verdana" pitchFamily="34" charset="0"/>
                <a:cs typeface="Segoe UI" panose="020B0502040204020203" pitchFamily="34" charset="0"/>
              </a:rPr>
              <a:t>Disadvantages:</a:t>
            </a:r>
          </a:p>
          <a:p>
            <a:pPr lvl="0"/>
            <a:r>
              <a:rPr lang="en-US" sz="1800" dirty="0">
                <a:latin typeface="Segoe UI" panose="020B0502040204020203" pitchFamily="34" charset="0"/>
                <a:ea typeface="Verdana" pitchFamily="34" charset="0"/>
                <a:cs typeface="Segoe UI" panose="020B0502040204020203" pitchFamily="34" charset="0"/>
              </a:rPr>
              <a:t>It does </a:t>
            </a:r>
            <a:r>
              <a:rPr lang="en-US" sz="1800" dirty="0">
                <a:highlight>
                  <a:srgbClr val="FFFF00"/>
                </a:highlight>
                <a:latin typeface="Segoe UI" panose="020B0502040204020203" pitchFamily="34" charset="0"/>
                <a:ea typeface="Verdana" pitchFamily="34" charset="0"/>
                <a:cs typeface="Segoe UI" panose="020B0502040204020203" pitchFamily="34" charset="0"/>
              </a:rPr>
              <a:t>not always</a:t>
            </a:r>
            <a:r>
              <a:rPr lang="en-US" sz="1800" dirty="0">
                <a:latin typeface="Segoe UI" panose="020B0502040204020203" pitchFamily="34" charset="0"/>
                <a:ea typeface="Verdana" pitchFamily="34" charset="0"/>
                <a:cs typeface="Segoe UI" panose="020B0502040204020203" pitchFamily="34" charset="0"/>
              </a:rPr>
              <a:t> produce the shortest path as it mostly based on heuristics and approximation.</a:t>
            </a:r>
          </a:p>
          <a:p>
            <a:pPr lvl="0"/>
            <a:r>
              <a:rPr lang="en-US" sz="1800" dirty="0">
                <a:latin typeface="Segoe UI" panose="020B0502040204020203" pitchFamily="34" charset="0"/>
                <a:ea typeface="Verdana" pitchFamily="34" charset="0"/>
                <a:cs typeface="Segoe UI" panose="020B0502040204020203" pitchFamily="34" charset="0"/>
              </a:rPr>
              <a:t>A* search algorithm has some </a:t>
            </a:r>
            <a:r>
              <a:rPr lang="en-US" sz="1800" dirty="0">
                <a:highlight>
                  <a:srgbClr val="00FFFF"/>
                </a:highlight>
                <a:latin typeface="Segoe UI" panose="020B0502040204020203" pitchFamily="34" charset="0"/>
                <a:ea typeface="Verdana" pitchFamily="34" charset="0"/>
                <a:cs typeface="Segoe UI" panose="020B0502040204020203" pitchFamily="34" charset="0"/>
              </a:rPr>
              <a:t>complexity issues</a:t>
            </a:r>
            <a:r>
              <a:rPr lang="en-US" sz="1800" dirty="0">
                <a:latin typeface="Segoe UI" panose="020B0502040204020203" pitchFamily="34" charset="0"/>
                <a:ea typeface="Verdana" pitchFamily="34" charset="0"/>
                <a:cs typeface="Segoe UI" panose="020B0502040204020203" pitchFamily="34" charset="0"/>
              </a:rPr>
              <a:t>.</a:t>
            </a:r>
          </a:p>
          <a:p>
            <a:pPr lvl="0"/>
            <a:r>
              <a:rPr lang="en-US" sz="1800" dirty="0">
                <a:latin typeface="Segoe UI" panose="020B0502040204020203" pitchFamily="34" charset="0"/>
                <a:ea typeface="Verdana" pitchFamily="34" charset="0"/>
                <a:cs typeface="Segoe UI" panose="020B0502040204020203" pitchFamily="34" charset="0"/>
              </a:rPr>
              <a:t>The main drawback of A* is </a:t>
            </a:r>
            <a:r>
              <a:rPr lang="en-US" sz="1800" dirty="0">
                <a:highlight>
                  <a:srgbClr val="FFFF00"/>
                </a:highlight>
                <a:latin typeface="Segoe UI" panose="020B0502040204020203" pitchFamily="34" charset="0"/>
                <a:ea typeface="Verdana" pitchFamily="34" charset="0"/>
                <a:cs typeface="Segoe UI" panose="020B0502040204020203" pitchFamily="34" charset="0"/>
              </a:rPr>
              <a:t>memory requirement</a:t>
            </a:r>
            <a:r>
              <a:rPr lang="en-US" sz="1800" dirty="0">
                <a:latin typeface="Segoe UI" panose="020B0502040204020203" pitchFamily="34" charset="0"/>
                <a:ea typeface="Verdana" pitchFamily="34" charset="0"/>
                <a:cs typeface="Segoe UI" panose="020B0502040204020203" pitchFamily="34" charset="0"/>
              </a:rPr>
              <a:t> as it keeps all generated nodes in the memory. </a:t>
            </a:r>
          </a:p>
          <a:p>
            <a:pPr marL="0" indent="0">
              <a:buNone/>
            </a:pPr>
            <a:endParaRPr lang="en-US"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461C4C7D-3A74-4073-8F4E-5F25B93D11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990601"/>
            <a:ext cx="7886700" cy="5257800"/>
          </a:xfrm>
        </p:spPr>
        <p:txBody>
          <a:bodyPr>
            <a:noAutofit/>
          </a:bodyPr>
          <a:lstStyle/>
          <a:p>
            <a:pPr>
              <a:buNone/>
            </a:pPr>
            <a:r>
              <a:rPr lang="en-US" sz="1600" b="1" dirty="0">
                <a:latin typeface="Segoe UI" panose="020B0502040204020203" pitchFamily="34" charset="0"/>
                <a:ea typeface="Verdana" pitchFamily="34" charset="0"/>
                <a:cs typeface="Segoe UI" panose="020B0502040204020203" pitchFamily="34" charset="0"/>
              </a:rPr>
              <a:t>Complete:</a:t>
            </a:r>
            <a:r>
              <a:rPr lang="en-US" sz="1600" dirty="0">
                <a:latin typeface="Segoe UI" panose="020B0502040204020203" pitchFamily="34" charset="0"/>
                <a:ea typeface="Verdana" pitchFamily="34" charset="0"/>
                <a:cs typeface="Segoe UI" panose="020B0502040204020203" pitchFamily="34" charset="0"/>
              </a:rPr>
              <a:t>  </a:t>
            </a:r>
            <a:r>
              <a:rPr lang="en-US" sz="1600" u="sng" dirty="0">
                <a:latin typeface="Segoe UI" panose="020B0502040204020203" pitchFamily="34" charset="0"/>
                <a:ea typeface="Verdana" pitchFamily="34" charset="0"/>
                <a:cs typeface="Segoe UI" panose="020B0502040204020203" pitchFamily="34" charset="0"/>
              </a:rPr>
              <a:t>A* algorithm</a:t>
            </a:r>
            <a:r>
              <a:rPr lang="en-US" sz="1600" dirty="0">
                <a:latin typeface="Segoe UI" panose="020B0502040204020203" pitchFamily="34" charset="0"/>
                <a:ea typeface="Verdana" pitchFamily="34" charset="0"/>
                <a:cs typeface="Segoe UI" panose="020B0502040204020203" pitchFamily="34" charset="0"/>
              </a:rPr>
              <a:t> is </a:t>
            </a:r>
            <a:r>
              <a:rPr lang="en-US" sz="1600" dirty="0">
                <a:highlight>
                  <a:srgbClr val="00FF00"/>
                </a:highlight>
                <a:latin typeface="Segoe UI" panose="020B0502040204020203" pitchFamily="34" charset="0"/>
                <a:ea typeface="Verdana" pitchFamily="34" charset="0"/>
                <a:cs typeface="Segoe UI" panose="020B0502040204020203" pitchFamily="34" charset="0"/>
              </a:rPr>
              <a:t>complete</a:t>
            </a:r>
            <a:r>
              <a:rPr lang="en-US" sz="1600" dirty="0">
                <a:latin typeface="Segoe UI" panose="020B0502040204020203" pitchFamily="34" charset="0"/>
                <a:ea typeface="Verdana" pitchFamily="34" charset="0"/>
                <a:cs typeface="Segoe UI" panose="020B0502040204020203" pitchFamily="34" charset="0"/>
              </a:rPr>
              <a:t> as long as:</a:t>
            </a:r>
          </a:p>
          <a:p>
            <a:pPr lvl="2"/>
            <a:r>
              <a:rPr lang="en-US" sz="1600" dirty="0">
                <a:latin typeface="Segoe UI" panose="020B0502040204020203" pitchFamily="34" charset="0"/>
                <a:ea typeface="Verdana" pitchFamily="34" charset="0"/>
                <a:cs typeface="Segoe UI" panose="020B0502040204020203" pitchFamily="34" charset="0"/>
              </a:rPr>
              <a:t>Branching factor is </a:t>
            </a:r>
            <a:r>
              <a:rPr lang="en-US" sz="1600" u="sng" dirty="0">
                <a:latin typeface="Segoe UI" panose="020B0502040204020203" pitchFamily="34" charset="0"/>
                <a:ea typeface="Verdana" pitchFamily="34" charset="0"/>
                <a:cs typeface="Segoe UI" panose="020B0502040204020203" pitchFamily="34" charset="0"/>
              </a:rPr>
              <a:t>finite.</a:t>
            </a:r>
          </a:p>
          <a:p>
            <a:pPr lvl="2"/>
            <a:r>
              <a:rPr lang="en-US" sz="1600" dirty="0">
                <a:latin typeface="Segoe UI" panose="020B0502040204020203" pitchFamily="34" charset="0"/>
                <a:ea typeface="Verdana" pitchFamily="34" charset="0"/>
                <a:cs typeface="Segoe UI" panose="020B0502040204020203" pitchFamily="34" charset="0"/>
              </a:rPr>
              <a:t>Cost at every action is </a:t>
            </a:r>
            <a:r>
              <a:rPr lang="en-US" sz="1600" u="sng" dirty="0">
                <a:latin typeface="Segoe UI" panose="020B0502040204020203" pitchFamily="34" charset="0"/>
                <a:ea typeface="Verdana" pitchFamily="34" charset="0"/>
                <a:cs typeface="Segoe UI" panose="020B0502040204020203" pitchFamily="34" charset="0"/>
              </a:rPr>
              <a:t>fixed.</a:t>
            </a:r>
          </a:p>
          <a:p>
            <a:pPr marL="0" indent="0">
              <a:lnSpc>
                <a:spcPct val="120000"/>
              </a:lnSpc>
              <a:buNone/>
            </a:pPr>
            <a:r>
              <a:rPr lang="en-US" sz="1600" b="1" dirty="0">
                <a:latin typeface="Segoe UI" panose="020B0502040204020203" pitchFamily="34" charset="0"/>
                <a:ea typeface="Verdana" pitchFamily="34" charset="0"/>
                <a:cs typeface="Segoe UI" panose="020B0502040204020203" pitchFamily="34" charset="0"/>
              </a:rPr>
              <a:t>Optimal:    </a:t>
            </a:r>
            <a:r>
              <a:rPr lang="en-US" sz="1600" dirty="0">
                <a:latin typeface="Segoe UI" panose="020B0502040204020203" pitchFamily="34" charset="0"/>
                <a:ea typeface="Verdana" pitchFamily="34" charset="0"/>
                <a:cs typeface="Segoe UI" panose="020B0502040204020203" pitchFamily="34" charset="0"/>
              </a:rPr>
              <a:t> A* search algorithm is optimal if it follows below </a:t>
            </a:r>
            <a:r>
              <a:rPr lang="en-US" sz="1600" dirty="0">
                <a:highlight>
                  <a:srgbClr val="00FF00"/>
                </a:highlight>
                <a:latin typeface="Segoe UI" panose="020B0502040204020203" pitchFamily="34" charset="0"/>
                <a:ea typeface="Verdana" pitchFamily="34" charset="0"/>
                <a:cs typeface="Segoe UI" panose="020B0502040204020203" pitchFamily="34" charset="0"/>
              </a:rPr>
              <a:t>two conditions</a:t>
            </a:r>
            <a:r>
              <a:rPr lang="en-US" sz="1600" dirty="0">
                <a:latin typeface="Segoe UI" panose="020B0502040204020203" pitchFamily="34" charset="0"/>
                <a:ea typeface="Verdana" pitchFamily="34" charset="0"/>
                <a:cs typeface="Segoe UI" panose="020B0502040204020203" pitchFamily="34" charset="0"/>
              </a:rPr>
              <a:t>:</a:t>
            </a:r>
          </a:p>
          <a:p>
            <a:pPr lvl="2">
              <a:lnSpc>
                <a:spcPct val="120000"/>
              </a:lnSpc>
            </a:pPr>
            <a:r>
              <a:rPr lang="en-US" sz="1600" b="1" dirty="0">
                <a:latin typeface="Segoe UI" panose="020B0502040204020203" pitchFamily="34" charset="0"/>
                <a:ea typeface="Verdana" pitchFamily="34" charset="0"/>
                <a:cs typeface="Segoe UI" panose="020B0502040204020203" pitchFamily="34" charset="0"/>
              </a:rPr>
              <a:t>Admissible:</a:t>
            </a:r>
            <a:r>
              <a:rPr lang="en-US" sz="1600" dirty="0">
                <a:latin typeface="Segoe UI" panose="020B0502040204020203" pitchFamily="34" charset="0"/>
                <a:ea typeface="Verdana" pitchFamily="34" charset="0"/>
                <a:cs typeface="Segoe UI" panose="020B0502040204020203" pitchFamily="34" charset="0"/>
              </a:rPr>
              <a:t> The first condition Requires for optimality is that h(n) should be an </a:t>
            </a:r>
            <a:r>
              <a:rPr lang="en-US" sz="1600" dirty="0">
                <a:highlight>
                  <a:srgbClr val="00FF00"/>
                </a:highlight>
                <a:latin typeface="Segoe UI" panose="020B0502040204020203" pitchFamily="34" charset="0"/>
                <a:ea typeface="Verdana" pitchFamily="34" charset="0"/>
                <a:cs typeface="Segoe UI" panose="020B0502040204020203" pitchFamily="34" charset="0"/>
              </a:rPr>
              <a:t>admissible</a:t>
            </a:r>
            <a:r>
              <a:rPr lang="en-US" sz="1600" dirty="0">
                <a:latin typeface="Segoe UI" panose="020B0502040204020203" pitchFamily="34" charset="0"/>
                <a:ea typeface="Verdana" pitchFamily="34" charset="0"/>
                <a:cs typeface="Segoe UI" panose="020B0502040204020203" pitchFamily="34" charset="0"/>
              </a:rPr>
              <a:t> heuristic for A* tree search. An admissible heuristic is </a:t>
            </a:r>
            <a:r>
              <a:rPr lang="en-US" sz="1600" u="sng" dirty="0">
                <a:latin typeface="Segoe UI" panose="020B0502040204020203" pitchFamily="34" charset="0"/>
                <a:ea typeface="Verdana" pitchFamily="34" charset="0"/>
                <a:cs typeface="Segoe UI" panose="020B0502040204020203" pitchFamily="34" charset="0"/>
              </a:rPr>
              <a:t>optimistic</a:t>
            </a:r>
            <a:r>
              <a:rPr lang="en-US" sz="1600" dirty="0">
                <a:latin typeface="Segoe UI" panose="020B0502040204020203" pitchFamily="34" charset="0"/>
                <a:ea typeface="Verdana" pitchFamily="34" charset="0"/>
                <a:cs typeface="Segoe UI" panose="020B0502040204020203" pitchFamily="34" charset="0"/>
              </a:rPr>
              <a:t> in nature.</a:t>
            </a:r>
          </a:p>
          <a:p>
            <a:pPr lvl="2">
              <a:lnSpc>
                <a:spcPct val="120000"/>
              </a:lnSpc>
            </a:pPr>
            <a:r>
              <a:rPr lang="en-US" sz="1600" b="1" dirty="0">
                <a:latin typeface="Segoe UI" panose="020B0502040204020203" pitchFamily="34" charset="0"/>
                <a:ea typeface="Verdana" pitchFamily="34" charset="0"/>
                <a:cs typeface="Segoe UI" panose="020B0502040204020203" pitchFamily="34" charset="0"/>
              </a:rPr>
              <a:t>Consistency:</a:t>
            </a:r>
            <a:r>
              <a:rPr lang="en-US" sz="1600" dirty="0">
                <a:latin typeface="Segoe UI" panose="020B0502040204020203" pitchFamily="34" charset="0"/>
                <a:ea typeface="Verdana" pitchFamily="34" charset="0"/>
                <a:cs typeface="Segoe UI" panose="020B0502040204020203" pitchFamily="34" charset="0"/>
              </a:rPr>
              <a:t> </a:t>
            </a:r>
            <a:r>
              <a:rPr lang="en-IN" sz="1600" dirty="0">
                <a:latin typeface="Segoe UI" panose="020B0502040204020203" pitchFamily="34" charset="0"/>
                <a:ea typeface="Verdana" pitchFamily="34" charset="0"/>
                <a:cs typeface="Segoe UI" panose="020B0502040204020203" pitchFamily="34" charset="0"/>
              </a:rPr>
              <a:t>Second required condition is consistency for only A* graph-search.</a:t>
            </a:r>
          </a:p>
          <a:p>
            <a:pPr marL="0" lvl="0" indent="0">
              <a:lnSpc>
                <a:spcPct val="120000"/>
              </a:lnSpc>
              <a:buNone/>
            </a:pPr>
            <a:r>
              <a:rPr lang="en-US" sz="1800" dirty="0">
                <a:latin typeface="Segoe UI" panose="020B0502040204020203" pitchFamily="34" charset="0"/>
                <a:ea typeface="Verdana" pitchFamily="34" charset="0"/>
                <a:cs typeface="Segoe UI" panose="020B0502040204020203" pitchFamily="34" charset="0"/>
              </a:rPr>
              <a:t>If the heuristic function is </a:t>
            </a:r>
            <a:r>
              <a:rPr lang="en-US" sz="1800" dirty="0">
                <a:highlight>
                  <a:srgbClr val="00FF00"/>
                </a:highlight>
                <a:latin typeface="Segoe UI" panose="020B0502040204020203" pitchFamily="34" charset="0"/>
                <a:ea typeface="Verdana" pitchFamily="34" charset="0"/>
                <a:cs typeface="Segoe UI" panose="020B0502040204020203" pitchFamily="34" charset="0"/>
              </a:rPr>
              <a:t>admissible</a:t>
            </a:r>
            <a:r>
              <a:rPr lang="en-US" sz="1800" dirty="0">
                <a:latin typeface="Segoe UI" panose="020B0502040204020203" pitchFamily="34" charset="0"/>
                <a:ea typeface="Verdana" pitchFamily="34" charset="0"/>
                <a:cs typeface="Segoe UI" panose="020B0502040204020203" pitchFamily="34" charset="0"/>
              </a:rPr>
              <a:t>, then A* tree search will always find the </a:t>
            </a:r>
            <a:r>
              <a:rPr lang="en-US" sz="1800" dirty="0">
                <a:highlight>
                  <a:srgbClr val="FFFF00"/>
                </a:highlight>
                <a:latin typeface="Segoe UI" panose="020B0502040204020203" pitchFamily="34" charset="0"/>
                <a:ea typeface="Verdana" pitchFamily="34" charset="0"/>
                <a:cs typeface="Segoe UI" panose="020B0502040204020203" pitchFamily="34" charset="0"/>
              </a:rPr>
              <a:t>least cost path</a:t>
            </a:r>
            <a:r>
              <a:rPr lang="en-US" sz="1800" dirty="0">
                <a:latin typeface="Segoe UI" panose="020B0502040204020203" pitchFamily="34" charset="0"/>
                <a:ea typeface="Verdana" pitchFamily="34" charset="0"/>
                <a:cs typeface="Segoe UI" panose="020B0502040204020203" pitchFamily="34" charset="0"/>
              </a:rPr>
              <a:t>.</a:t>
            </a:r>
          </a:p>
          <a:p>
            <a:pPr marL="0" indent="0">
              <a:lnSpc>
                <a:spcPct val="120000"/>
              </a:lnSpc>
              <a:buNone/>
            </a:pPr>
            <a:r>
              <a:rPr lang="en-US" sz="1600" b="1" dirty="0">
                <a:latin typeface="Segoe UI" panose="020B0502040204020203" pitchFamily="34" charset="0"/>
                <a:ea typeface="Verdana" pitchFamily="34" charset="0"/>
                <a:cs typeface="Segoe UI" panose="020B0502040204020203" pitchFamily="34" charset="0"/>
              </a:rPr>
              <a:t>Time Complexity:</a:t>
            </a:r>
            <a:r>
              <a:rPr lang="en-US" sz="1600" dirty="0">
                <a:latin typeface="Segoe UI" panose="020B0502040204020203" pitchFamily="34" charset="0"/>
                <a:ea typeface="Verdana" pitchFamily="34" charset="0"/>
                <a:cs typeface="Segoe UI" panose="020B0502040204020203" pitchFamily="34" charset="0"/>
              </a:rPr>
              <a:t> The time complexity of A* search algorithm </a:t>
            </a:r>
            <a:r>
              <a:rPr lang="en-US" sz="1600" dirty="0">
                <a:highlight>
                  <a:srgbClr val="00FF00"/>
                </a:highlight>
                <a:latin typeface="Segoe UI" panose="020B0502040204020203" pitchFamily="34" charset="0"/>
                <a:ea typeface="Verdana" pitchFamily="34" charset="0"/>
                <a:cs typeface="Segoe UI" panose="020B0502040204020203" pitchFamily="34" charset="0"/>
              </a:rPr>
              <a:t>depends</a:t>
            </a:r>
            <a:r>
              <a:rPr lang="en-US" sz="1600" dirty="0">
                <a:latin typeface="Segoe UI" panose="020B0502040204020203" pitchFamily="34" charset="0"/>
                <a:ea typeface="Verdana" pitchFamily="34" charset="0"/>
                <a:cs typeface="Segoe UI" panose="020B0502040204020203" pitchFamily="34" charset="0"/>
              </a:rPr>
              <a:t> on </a:t>
            </a:r>
            <a:r>
              <a:rPr lang="en-US" sz="1600" u="sng" dirty="0">
                <a:latin typeface="Segoe UI" panose="020B0502040204020203" pitchFamily="34" charset="0"/>
                <a:ea typeface="Verdana" pitchFamily="34" charset="0"/>
                <a:cs typeface="Segoe UI" panose="020B0502040204020203" pitchFamily="34" charset="0"/>
              </a:rPr>
              <a:t>heuristic</a:t>
            </a:r>
            <a:r>
              <a:rPr lang="en-US" sz="1600" dirty="0">
                <a:latin typeface="Segoe UI" panose="020B0502040204020203" pitchFamily="34" charset="0"/>
                <a:ea typeface="Verdana" pitchFamily="34" charset="0"/>
                <a:cs typeface="Segoe UI" panose="020B0502040204020203" pitchFamily="34" charset="0"/>
              </a:rPr>
              <a:t> function, and the number of </a:t>
            </a:r>
            <a:r>
              <a:rPr lang="en-US" sz="1600" u="sng" dirty="0">
                <a:latin typeface="Segoe UI" panose="020B0502040204020203" pitchFamily="34" charset="0"/>
                <a:ea typeface="Verdana" pitchFamily="34" charset="0"/>
                <a:cs typeface="Segoe UI" panose="020B0502040204020203" pitchFamily="34" charset="0"/>
              </a:rPr>
              <a:t>nodes</a:t>
            </a:r>
            <a:r>
              <a:rPr lang="en-US" sz="1600" dirty="0">
                <a:latin typeface="Segoe UI" panose="020B0502040204020203" pitchFamily="34" charset="0"/>
                <a:ea typeface="Verdana" pitchFamily="34" charset="0"/>
                <a:cs typeface="Segoe UI" panose="020B0502040204020203" pitchFamily="34" charset="0"/>
              </a:rPr>
              <a:t> expanded is exponential to the depth of solution </a:t>
            </a:r>
            <a:r>
              <a:rPr lang="en-US" sz="1600" dirty="0">
                <a:highlight>
                  <a:srgbClr val="FFFF00"/>
                </a:highlight>
                <a:latin typeface="Segoe UI" panose="020B0502040204020203" pitchFamily="34" charset="0"/>
                <a:ea typeface="Verdana" pitchFamily="34" charset="0"/>
                <a:cs typeface="Segoe UI" panose="020B0502040204020203" pitchFamily="34" charset="0"/>
              </a:rPr>
              <a:t>d</a:t>
            </a:r>
            <a:r>
              <a:rPr lang="en-US" sz="1600" dirty="0">
                <a:latin typeface="Segoe UI" panose="020B0502040204020203" pitchFamily="34" charset="0"/>
                <a:ea typeface="Verdana" pitchFamily="34" charset="0"/>
                <a:cs typeface="Segoe UI" panose="020B0502040204020203" pitchFamily="34" charset="0"/>
              </a:rPr>
              <a:t>. So the time complexity is </a:t>
            </a:r>
            <a:r>
              <a:rPr lang="en-US" sz="1600" dirty="0">
                <a:highlight>
                  <a:srgbClr val="00FFFF"/>
                </a:highlight>
                <a:latin typeface="Segoe UI" panose="020B0502040204020203" pitchFamily="34" charset="0"/>
                <a:ea typeface="Verdana" pitchFamily="34" charset="0"/>
                <a:cs typeface="Segoe UI" panose="020B0502040204020203" pitchFamily="34" charset="0"/>
              </a:rPr>
              <a:t>O(</a:t>
            </a:r>
            <a:r>
              <a:rPr lang="en-US" sz="1600" dirty="0" err="1">
                <a:highlight>
                  <a:srgbClr val="00FFFF"/>
                </a:highlight>
                <a:latin typeface="Segoe UI" panose="020B0502040204020203" pitchFamily="34" charset="0"/>
                <a:ea typeface="Verdana" pitchFamily="34" charset="0"/>
                <a:cs typeface="Segoe UI" panose="020B0502040204020203" pitchFamily="34" charset="0"/>
              </a:rPr>
              <a:t>b^d</a:t>
            </a:r>
            <a:r>
              <a:rPr lang="en-US" sz="1600" dirty="0">
                <a:highlight>
                  <a:srgbClr val="00FFFF"/>
                </a:highlight>
                <a:latin typeface="Segoe UI" panose="020B0502040204020203" pitchFamily="34" charset="0"/>
                <a:ea typeface="Verdana" pitchFamily="34" charset="0"/>
                <a:cs typeface="Segoe UI" panose="020B0502040204020203" pitchFamily="34" charset="0"/>
              </a:rPr>
              <a:t>)</a:t>
            </a:r>
            <a:r>
              <a:rPr lang="en-US" sz="1600" dirty="0">
                <a:latin typeface="Segoe UI" panose="020B0502040204020203" pitchFamily="34" charset="0"/>
                <a:ea typeface="Verdana" pitchFamily="34" charset="0"/>
                <a:cs typeface="Segoe UI" panose="020B0502040204020203" pitchFamily="34" charset="0"/>
              </a:rPr>
              <a:t>, where </a:t>
            </a:r>
            <a:r>
              <a:rPr lang="en-US" sz="1600" dirty="0">
                <a:highlight>
                  <a:srgbClr val="FFFF00"/>
                </a:highlight>
                <a:latin typeface="Segoe UI" panose="020B0502040204020203" pitchFamily="34" charset="0"/>
                <a:ea typeface="Verdana" pitchFamily="34" charset="0"/>
                <a:cs typeface="Segoe UI" panose="020B0502040204020203" pitchFamily="34" charset="0"/>
              </a:rPr>
              <a:t>b</a:t>
            </a:r>
            <a:r>
              <a:rPr lang="en-US" sz="1600" dirty="0">
                <a:latin typeface="Segoe UI" panose="020B0502040204020203" pitchFamily="34" charset="0"/>
                <a:ea typeface="Verdana" pitchFamily="34" charset="0"/>
                <a:cs typeface="Segoe UI" panose="020B0502040204020203" pitchFamily="34" charset="0"/>
              </a:rPr>
              <a:t> is the branching factor.</a:t>
            </a:r>
          </a:p>
          <a:p>
            <a:pPr marL="0" indent="0">
              <a:buNone/>
            </a:pPr>
            <a:r>
              <a:rPr lang="en-US" sz="1600" b="1" dirty="0">
                <a:latin typeface="Segoe UI" panose="020B0502040204020203" pitchFamily="34" charset="0"/>
                <a:ea typeface="Verdana" pitchFamily="34" charset="0"/>
                <a:cs typeface="Segoe UI" panose="020B0502040204020203" pitchFamily="34" charset="0"/>
              </a:rPr>
              <a:t>Space Complexity:</a:t>
            </a:r>
            <a:r>
              <a:rPr lang="en-US" sz="1600" dirty="0">
                <a:latin typeface="Segoe UI" panose="020B0502040204020203" pitchFamily="34" charset="0"/>
                <a:ea typeface="Verdana" pitchFamily="34" charset="0"/>
                <a:cs typeface="Segoe UI" panose="020B0502040204020203" pitchFamily="34" charset="0"/>
              </a:rPr>
              <a:t> The space complexity of A* search algorithm is </a:t>
            </a:r>
            <a:r>
              <a:rPr lang="en-US" sz="1600" dirty="0">
                <a:highlight>
                  <a:srgbClr val="00FFFF"/>
                </a:highlight>
                <a:latin typeface="Segoe UI" panose="020B0502040204020203" pitchFamily="34" charset="0"/>
                <a:ea typeface="Verdana" pitchFamily="34" charset="0"/>
                <a:cs typeface="Segoe UI" panose="020B0502040204020203" pitchFamily="34" charset="0"/>
              </a:rPr>
              <a:t>O(</a:t>
            </a:r>
            <a:r>
              <a:rPr lang="en-US" sz="1600" dirty="0" err="1">
                <a:highlight>
                  <a:srgbClr val="00FFFF"/>
                </a:highlight>
                <a:latin typeface="Segoe UI" panose="020B0502040204020203" pitchFamily="34" charset="0"/>
                <a:ea typeface="Verdana" pitchFamily="34" charset="0"/>
                <a:cs typeface="Segoe UI" panose="020B0502040204020203" pitchFamily="34" charset="0"/>
              </a:rPr>
              <a:t>b^d</a:t>
            </a:r>
            <a:r>
              <a:rPr lang="en-US" sz="1600" dirty="0">
                <a:highlight>
                  <a:srgbClr val="00FFFF"/>
                </a:highlight>
                <a:latin typeface="Segoe UI" panose="020B0502040204020203" pitchFamily="34" charset="0"/>
                <a:ea typeface="Verdana" pitchFamily="34" charset="0"/>
                <a:cs typeface="Segoe UI" panose="020B0502040204020203" pitchFamily="34" charset="0"/>
              </a:rPr>
              <a:t>)</a:t>
            </a:r>
          </a:p>
        </p:txBody>
      </p:sp>
      <p:sp>
        <p:nvSpPr>
          <p:cNvPr id="5" name="Title 4">
            <a:extLst>
              <a:ext uri="{FF2B5EF4-FFF2-40B4-BE49-F238E27FC236}">
                <a16:creationId xmlns:a16="http://schemas.microsoft.com/office/drawing/2014/main" id="{F97DCB8E-5C9A-4F06-95F2-437CEB6683E0}"/>
              </a:ext>
            </a:extLst>
          </p:cNvPr>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Properties of A*</a:t>
            </a:r>
          </a:p>
        </p:txBody>
      </p:sp>
      <p:pic>
        <p:nvPicPr>
          <p:cNvPr id="6" name="Picture 5">
            <a:extLst>
              <a:ext uri="{FF2B5EF4-FFF2-40B4-BE49-F238E27FC236}">
                <a16:creationId xmlns:a16="http://schemas.microsoft.com/office/drawing/2014/main" id="{4368CD1B-E9EC-46A6-9B64-9E38AA356BA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6C6D-C0E0-4D99-978A-CF12183B2416}"/>
              </a:ext>
            </a:extLst>
          </p:cNvPr>
          <p:cNvSpPr>
            <a:spLocks noGrp="1"/>
          </p:cNvSpPr>
          <p:nvPr>
            <p:ph type="title"/>
          </p:nvPr>
        </p:nvSpPr>
        <p:spPr>
          <a:xfrm>
            <a:off x="628650" y="365127"/>
            <a:ext cx="7886700" cy="625474"/>
          </a:xfrm>
        </p:spPr>
        <p:txBody>
          <a:bodyPr>
            <a:no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8 puzzle using A*</a:t>
            </a:r>
          </a:p>
        </p:txBody>
      </p:sp>
      <p:pic>
        <p:nvPicPr>
          <p:cNvPr id="4" name="Content Placeholder 3" descr="Heuristic Search — Chemeketa CS160 Reader">
            <a:extLst>
              <a:ext uri="{FF2B5EF4-FFF2-40B4-BE49-F238E27FC236}">
                <a16:creationId xmlns:a16="http://schemas.microsoft.com/office/drawing/2014/main" id="{960EC414-677D-4841-B6E6-864454A3B5A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4570" y="1371600"/>
            <a:ext cx="6077829" cy="5121273"/>
          </a:xfrm>
          <a:prstGeom prst="rect">
            <a:avLst/>
          </a:prstGeom>
          <a:noFill/>
          <a:ln>
            <a:noFill/>
          </a:ln>
        </p:spPr>
      </p:pic>
      <p:sp>
        <p:nvSpPr>
          <p:cNvPr id="5" name="TextBox 4">
            <a:extLst>
              <a:ext uri="{FF2B5EF4-FFF2-40B4-BE49-F238E27FC236}">
                <a16:creationId xmlns:a16="http://schemas.microsoft.com/office/drawing/2014/main" id="{AF38409C-F714-41A7-999E-612D6A108785}"/>
              </a:ext>
            </a:extLst>
          </p:cNvPr>
          <p:cNvSpPr txBox="1"/>
          <p:nvPr/>
        </p:nvSpPr>
        <p:spPr>
          <a:xfrm>
            <a:off x="838200" y="1676400"/>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0</a:t>
            </a:r>
          </a:p>
          <a:p>
            <a:r>
              <a:rPr lang="en-US" sz="1600" b="1" dirty="0">
                <a:solidFill>
                  <a:srgbClr val="FF0000"/>
                </a:solidFill>
                <a:latin typeface="Segoe UI" panose="020B0502040204020203" pitchFamily="34" charset="0"/>
                <a:cs typeface="Segoe UI" panose="020B0502040204020203" pitchFamily="34" charset="0"/>
              </a:rPr>
              <a:t>g = 0</a:t>
            </a:r>
          </a:p>
        </p:txBody>
      </p:sp>
      <p:sp>
        <p:nvSpPr>
          <p:cNvPr id="6" name="TextBox 5">
            <a:extLst>
              <a:ext uri="{FF2B5EF4-FFF2-40B4-BE49-F238E27FC236}">
                <a16:creationId xmlns:a16="http://schemas.microsoft.com/office/drawing/2014/main" id="{9166468C-B76B-41CD-940C-AD30FB56C9BE}"/>
              </a:ext>
            </a:extLst>
          </p:cNvPr>
          <p:cNvSpPr txBox="1"/>
          <p:nvPr/>
        </p:nvSpPr>
        <p:spPr>
          <a:xfrm>
            <a:off x="838200" y="3090446"/>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1</a:t>
            </a:r>
          </a:p>
          <a:p>
            <a:r>
              <a:rPr lang="en-US" sz="1600" b="1" dirty="0">
                <a:solidFill>
                  <a:srgbClr val="FF0000"/>
                </a:solidFill>
                <a:latin typeface="Segoe UI" panose="020B0502040204020203" pitchFamily="34" charset="0"/>
                <a:cs typeface="Segoe UI" panose="020B0502040204020203" pitchFamily="34" charset="0"/>
              </a:rPr>
              <a:t>g = 1</a:t>
            </a:r>
          </a:p>
        </p:txBody>
      </p:sp>
      <p:sp>
        <p:nvSpPr>
          <p:cNvPr id="7" name="TextBox 6">
            <a:extLst>
              <a:ext uri="{FF2B5EF4-FFF2-40B4-BE49-F238E27FC236}">
                <a16:creationId xmlns:a16="http://schemas.microsoft.com/office/drawing/2014/main" id="{E8B1D909-0C29-4BE8-8D94-31C745DB583D}"/>
              </a:ext>
            </a:extLst>
          </p:cNvPr>
          <p:cNvSpPr txBox="1"/>
          <p:nvPr/>
        </p:nvSpPr>
        <p:spPr>
          <a:xfrm>
            <a:off x="849923" y="4451247"/>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2 </a:t>
            </a:r>
          </a:p>
          <a:p>
            <a:r>
              <a:rPr lang="en-US" sz="1600" b="1" dirty="0">
                <a:solidFill>
                  <a:srgbClr val="FF0000"/>
                </a:solidFill>
                <a:latin typeface="Segoe UI" panose="020B0502040204020203" pitchFamily="34" charset="0"/>
                <a:cs typeface="Segoe UI" panose="020B0502040204020203" pitchFamily="34" charset="0"/>
              </a:rPr>
              <a:t>g = 2</a:t>
            </a:r>
          </a:p>
        </p:txBody>
      </p:sp>
      <p:sp>
        <p:nvSpPr>
          <p:cNvPr id="8" name="TextBox 7">
            <a:extLst>
              <a:ext uri="{FF2B5EF4-FFF2-40B4-BE49-F238E27FC236}">
                <a16:creationId xmlns:a16="http://schemas.microsoft.com/office/drawing/2014/main" id="{135CBD47-3FD9-4391-BBFD-98CA01F80DC3}"/>
              </a:ext>
            </a:extLst>
          </p:cNvPr>
          <p:cNvSpPr txBox="1"/>
          <p:nvPr/>
        </p:nvSpPr>
        <p:spPr>
          <a:xfrm>
            <a:off x="861646" y="5810190"/>
            <a:ext cx="1066800" cy="584775"/>
          </a:xfrm>
          <a:prstGeom prst="rect">
            <a:avLst/>
          </a:prstGeom>
          <a:noFill/>
        </p:spPr>
        <p:txBody>
          <a:bodyPr wrap="square" rtlCol="0">
            <a:spAutoFit/>
          </a:bodyPr>
          <a:lstStyle/>
          <a:p>
            <a:r>
              <a:rPr lang="en-US" sz="1600" b="1" dirty="0">
                <a:solidFill>
                  <a:srgbClr val="FF0000"/>
                </a:solidFill>
                <a:latin typeface="Segoe UI" panose="020B0502040204020203" pitchFamily="34" charset="0"/>
                <a:cs typeface="Segoe UI" panose="020B0502040204020203" pitchFamily="34" charset="0"/>
              </a:rPr>
              <a:t>Level 3 </a:t>
            </a:r>
          </a:p>
          <a:p>
            <a:r>
              <a:rPr lang="en-US" sz="1600" b="1" dirty="0">
                <a:solidFill>
                  <a:srgbClr val="FF0000"/>
                </a:solidFill>
                <a:latin typeface="Segoe UI" panose="020B0502040204020203" pitchFamily="34" charset="0"/>
                <a:cs typeface="Segoe UI" panose="020B0502040204020203" pitchFamily="34" charset="0"/>
              </a:rPr>
              <a:t>g = 3</a:t>
            </a:r>
          </a:p>
        </p:txBody>
      </p:sp>
      <p:pic>
        <p:nvPicPr>
          <p:cNvPr id="9" name="Picture 8">
            <a:extLst>
              <a:ext uri="{FF2B5EF4-FFF2-40B4-BE49-F238E27FC236}">
                <a16:creationId xmlns:a16="http://schemas.microsoft.com/office/drawing/2014/main" id="{922B0CD4-6BF9-4D5F-9D22-D91D459C99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
        <p:nvSpPr>
          <p:cNvPr id="10" name="TextBox 9">
            <a:extLst>
              <a:ext uri="{FF2B5EF4-FFF2-40B4-BE49-F238E27FC236}">
                <a16:creationId xmlns:a16="http://schemas.microsoft.com/office/drawing/2014/main" id="{0527B18E-B2AB-44A3-900E-D5DF68E42E0B}"/>
              </a:ext>
            </a:extLst>
          </p:cNvPr>
          <p:cNvSpPr txBox="1"/>
          <p:nvPr/>
        </p:nvSpPr>
        <p:spPr>
          <a:xfrm>
            <a:off x="5715000" y="5486400"/>
            <a:ext cx="2667000" cy="584775"/>
          </a:xfrm>
          <a:prstGeom prst="rect">
            <a:avLst/>
          </a:prstGeom>
          <a:noFill/>
        </p:spPr>
        <p:txBody>
          <a:bodyPr wrap="square" rtlCol="0">
            <a:spAutoFit/>
          </a:bodyPr>
          <a:lstStyle/>
          <a:p>
            <a:r>
              <a:rPr lang="en-US" sz="1600" b="1" dirty="0">
                <a:solidFill>
                  <a:srgbClr val="0070C0"/>
                </a:solidFill>
              </a:rPr>
              <a:t>h(n): count the no of tiles not in place. </a:t>
            </a:r>
          </a:p>
        </p:txBody>
      </p:sp>
    </p:spTree>
    <p:extLst>
      <p:ext uri="{BB962C8B-B14F-4D97-AF65-F5344CB8AC3E}">
        <p14:creationId xmlns:p14="http://schemas.microsoft.com/office/powerpoint/2010/main" val="3435318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21C8-4215-4128-89A3-09D40F5BFF9D}"/>
              </a:ext>
            </a:extLst>
          </p:cNvPr>
          <p:cNvSpPr>
            <a:spLocks noGrp="1"/>
          </p:cNvSpPr>
          <p:nvPr>
            <p:ph type="title"/>
          </p:nvPr>
        </p:nvSpPr>
        <p:spPr>
          <a:xfrm>
            <a:off x="628650" y="365127"/>
            <a:ext cx="7886700" cy="473074"/>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A* example</a:t>
            </a:r>
          </a:p>
        </p:txBody>
      </p:sp>
      <p:sp>
        <p:nvSpPr>
          <p:cNvPr id="3" name="Content Placeholder 2">
            <a:extLst>
              <a:ext uri="{FF2B5EF4-FFF2-40B4-BE49-F238E27FC236}">
                <a16:creationId xmlns:a16="http://schemas.microsoft.com/office/drawing/2014/main" id="{303D2303-5906-4936-9229-CC87329ADD26}"/>
              </a:ext>
            </a:extLst>
          </p:cNvPr>
          <p:cNvSpPr>
            <a:spLocks noGrp="1"/>
          </p:cNvSpPr>
          <p:nvPr>
            <p:ph idx="1"/>
          </p:nvPr>
        </p:nvSpPr>
        <p:spPr>
          <a:xfrm>
            <a:off x="628650" y="838201"/>
            <a:ext cx="7886700" cy="5338762"/>
          </a:xfrm>
        </p:spPr>
        <p:txBody>
          <a:bodyPr/>
          <a:lstStyle/>
          <a:p>
            <a:endParaRPr lang="en-US" dirty="0"/>
          </a:p>
        </p:txBody>
      </p:sp>
    </p:spTree>
    <p:extLst>
      <p:ext uri="{BB962C8B-B14F-4D97-AF65-F5344CB8AC3E}">
        <p14:creationId xmlns:p14="http://schemas.microsoft.com/office/powerpoint/2010/main" val="2305526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6271-2CFF-4E9C-921D-7BE3512A141E}"/>
              </a:ext>
            </a:extLst>
          </p:cNvPr>
          <p:cNvSpPr>
            <a:spLocks noGrp="1"/>
          </p:cNvSpPr>
          <p:nvPr>
            <p:ph type="title"/>
          </p:nvPr>
        </p:nvSpPr>
        <p:spPr>
          <a:xfrm>
            <a:off x="628650" y="365127"/>
            <a:ext cx="7886700" cy="5492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 Algorithm</a:t>
            </a:r>
            <a:endParaRPr lang="en-US" sz="3200" dirty="0"/>
          </a:p>
        </p:txBody>
      </p:sp>
      <p:sp>
        <p:nvSpPr>
          <p:cNvPr id="3" name="Content Placeholder 2">
            <a:extLst>
              <a:ext uri="{FF2B5EF4-FFF2-40B4-BE49-F238E27FC236}">
                <a16:creationId xmlns:a16="http://schemas.microsoft.com/office/drawing/2014/main" id="{12C50617-0019-485C-8B98-38E48F4C9E92}"/>
              </a:ext>
            </a:extLst>
          </p:cNvPr>
          <p:cNvSpPr>
            <a:spLocks noGrp="1"/>
          </p:cNvSpPr>
          <p:nvPr>
            <p:ph idx="1"/>
          </p:nvPr>
        </p:nvSpPr>
        <p:spPr>
          <a:xfrm>
            <a:off x="628650" y="914401"/>
            <a:ext cx="7886700" cy="5262562"/>
          </a:xfrm>
        </p:spPr>
        <p:txBody>
          <a:bodyPr/>
          <a:lstStyle/>
          <a:p>
            <a:endParaRPr lang="en-US" dirty="0"/>
          </a:p>
        </p:txBody>
      </p:sp>
    </p:spTree>
    <p:extLst>
      <p:ext uri="{BB962C8B-B14F-4D97-AF65-F5344CB8AC3E}">
        <p14:creationId xmlns:p14="http://schemas.microsoft.com/office/powerpoint/2010/main" val="1389868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6"/>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 Algorithm</a:t>
            </a:r>
          </a:p>
        </p:txBody>
      </p:sp>
      <p:sp>
        <p:nvSpPr>
          <p:cNvPr id="3" name="Content Placeholder 2"/>
          <p:cNvSpPr>
            <a:spLocks noGrp="1"/>
          </p:cNvSpPr>
          <p:nvPr>
            <p:ph idx="1"/>
          </p:nvPr>
        </p:nvSpPr>
        <p:spPr>
          <a:xfrm>
            <a:off x="457200" y="1143000"/>
            <a:ext cx="7772400" cy="5105400"/>
          </a:xfrm>
        </p:spPr>
        <p:txBody>
          <a:bodyPr>
            <a:normAutofit/>
          </a:bodyPr>
          <a:lstStyle/>
          <a:p>
            <a:pPr marL="0" indent="0" algn="just">
              <a:lnSpc>
                <a:spcPct val="100000"/>
              </a:lnSpc>
              <a:buNone/>
            </a:pPr>
            <a:r>
              <a:rPr lang="en-IN" sz="1800" u="sng" dirty="0">
                <a:latin typeface="Segoe UI" panose="020B0502040204020203" pitchFamily="34" charset="0"/>
                <a:ea typeface="Verdana" pitchFamily="34" charset="0"/>
                <a:cs typeface="Segoe UI" panose="020B0502040204020203" pitchFamily="34" charset="0"/>
              </a:rPr>
              <a:t>Hill climbing algorithm</a:t>
            </a:r>
            <a:r>
              <a:rPr lang="en-IN" sz="1800" dirty="0">
                <a:latin typeface="Segoe UI" panose="020B0502040204020203" pitchFamily="34" charset="0"/>
                <a:ea typeface="Verdana" pitchFamily="34" charset="0"/>
                <a:cs typeface="Segoe UI" panose="020B0502040204020203" pitchFamily="34" charset="0"/>
              </a:rPr>
              <a:t> is a </a:t>
            </a:r>
            <a:r>
              <a:rPr lang="en-IN" sz="1800" dirty="0">
                <a:highlight>
                  <a:srgbClr val="FFFF00"/>
                </a:highlight>
                <a:latin typeface="Segoe UI" panose="020B0502040204020203" pitchFamily="34" charset="0"/>
                <a:ea typeface="Verdana" pitchFamily="34" charset="0"/>
                <a:cs typeface="Segoe UI" panose="020B0502040204020203" pitchFamily="34" charset="0"/>
              </a:rPr>
              <a:t>local search</a:t>
            </a:r>
            <a:r>
              <a:rPr lang="en-IN" sz="1800" dirty="0">
                <a:latin typeface="Segoe UI" panose="020B0502040204020203" pitchFamily="34" charset="0"/>
                <a:ea typeface="Verdana" pitchFamily="34" charset="0"/>
                <a:cs typeface="Segoe UI" panose="020B0502040204020203" pitchFamily="34" charset="0"/>
              </a:rPr>
              <a:t> algorithm which continuously moves in the direction of increasing elevation/value to find the peak of the mountain or </a:t>
            </a:r>
            <a:r>
              <a:rPr lang="en-IN" sz="1800" dirty="0">
                <a:highlight>
                  <a:srgbClr val="FFFF00"/>
                </a:highlight>
                <a:latin typeface="Segoe UI" panose="020B0502040204020203" pitchFamily="34" charset="0"/>
                <a:ea typeface="Verdana" pitchFamily="34" charset="0"/>
                <a:cs typeface="Segoe UI" panose="020B0502040204020203" pitchFamily="34" charset="0"/>
              </a:rPr>
              <a:t>best solution</a:t>
            </a:r>
            <a:r>
              <a:rPr lang="en-IN" sz="1800" dirty="0">
                <a:latin typeface="Segoe UI" panose="020B0502040204020203" pitchFamily="34" charset="0"/>
                <a:ea typeface="Verdana" pitchFamily="34" charset="0"/>
                <a:cs typeface="Segoe UI" panose="020B0502040204020203" pitchFamily="34" charset="0"/>
              </a:rPr>
              <a:t> to the problem. </a:t>
            </a:r>
          </a:p>
          <a:p>
            <a:pPr marL="0" indent="0" algn="just">
              <a:lnSpc>
                <a:spcPct val="100000"/>
              </a:lnSpc>
              <a:buNone/>
            </a:pPr>
            <a:r>
              <a:rPr lang="en-IN" sz="1800" dirty="0">
                <a:latin typeface="Segoe UI" panose="020B0502040204020203" pitchFamily="34" charset="0"/>
                <a:ea typeface="Verdana" pitchFamily="34" charset="0"/>
                <a:cs typeface="Segoe UI" panose="020B0502040204020203" pitchFamily="34" charset="0"/>
              </a:rPr>
              <a:t>It terminates when it reaches a </a:t>
            </a:r>
            <a:r>
              <a:rPr lang="en-IN" sz="1800" dirty="0">
                <a:highlight>
                  <a:srgbClr val="FFFF00"/>
                </a:highlight>
                <a:latin typeface="Segoe UI" panose="020B0502040204020203" pitchFamily="34" charset="0"/>
                <a:ea typeface="Verdana" pitchFamily="34" charset="0"/>
                <a:cs typeface="Segoe UI" panose="020B0502040204020203" pitchFamily="34" charset="0"/>
              </a:rPr>
              <a:t>peak value</a:t>
            </a:r>
            <a:r>
              <a:rPr lang="en-IN" sz="1800" dirty="0">
                <a:latin typeface="Segoe UI" panose="020B0502040204020203" pitchFamily="34" charset="0"/>
                <a:ea typeface="Verdana" pitchFamily="34" charset="0"/>
                <a:cs typeface="Segoe UI" panose="020B0502040204020203" pitchFamily="34" charset="0"/>
              </a:rPr>
              <a:t> where no neighbour has a higher value.</a:t>
            </a:r>
          </a:p>
          <a:p>
            <a:pPr marL="0" indent="0" algn="just">
              <a:lnSpc>
                <a:spcPct val="100000"/>
              </a:lnSpc>
              <a:buNone/>
            </a:pPr>
            <a:r>
              <a:rPr lang="en-IN" sz="1800" dirty="0">
                <a:latin typeface="Segoe UI" panose="020B0502040204020203" pitchFamily="34" charset="0"/>
                <a:ea typeface="Verdana" pitchFamily="34" charset="0"/>
                <a:cs typeface="Segoe UI" panose="020B0502040204020203" pitchFamily="34" charset="0"/>
              </a:rPr>
              <a:t>It is also called </a:t>
            </a:r>
            <a:r>
              <a:rPr lang="en-IN" sz="1800" u="sng" dirty="0">
                <a:latin typeface="Segoe UI" panose="020B0502040204020203" pitchFamily="34" charset="0"/>
                <a:ea typeface="Verdana" pitchFamily="34" charset="0"/>
                <a:cs typeface="Segoe UI" panose="020B0502040204020203" pitchFamily="34" charset="0"/>
              </a:rPr>
              <a:t>greedy local search</a:t>
            </a:r>
            <a:r>
              <a:rPr lang="en-IN" sz="1800" dirty="0">
                <a:latin typeface="Segoe UI" panose="020B0502040204020203" pitchFamily="34" charset="0"/>
                <a:ea typeface="Verdana" pitchFamily="34" charset="0"/>
                <a:cs typeface="Segoe UI" panose="020B0502040204020203" pitchFamily="34" charset="0"/>
              </a:rPr>
              <a:t> as it only looks to its good immediate neighbour state and not beyond that.</a:t>
            </a:r>
          </a:p>
          <a:p>
            <a:pPr>
              <a:buNone/>
            </a:pPr>
            <a:endParaRPr lang="en-US" sz="1800" dirty="0">
              <a:latin typeface="Segoe UI" panose="020B0502040204020203" pitchFamily="34" charset="0"/>
              <a:ea typeface="Verdana" pitchFamily="34" charset="0"/>
              <a:cs typeface="Segoe UI" panose="020B0502040204020203" pitchFamily="34" charset="0"/>
            </a:endParaRPr>
          </a:p>
          <a:p>
            <a:pPr>
              <a:buNone/>
            </a:pPr>
            <a:r>
              <a:rPr lang="en-US" sz="1800" u="sng" dirty="0">
                <a:latin typeface="Segoe UI" panose="020B0502040204020203" pitchFamily="34" charset="0"/>
                <a:ea typeface="Verdana" pitchFamily="34" charset="0"/>
                <a:cs typeface="Segoe UI" panose="020B0502040204020203" pitchFamily="34" charset="0"/>
              </a:rPr>
              <a:t>State-space</a:t>
            </a:r>
            <a:r>
              <a:rPr lang="en-US" sz="1800" dirty="0">
                <a:latin typeface="Segoe UI" panose="020B0502040204020203" pitchFamily="34" charset="0"/>
                <a:ea typeface="Verdana" pitchFamily="34" charset="0"/>
                <a:cs typeface="Segoe UI" panose="020B0502040204020203" pitchFamily="34" charset="0"/>
              </a:rPr>
              <a:t> Diagram for Hill Climbing:</a:t>
            </a:r>
          </a:p>
          <a:p>
            <a:r>
              <a:rPr lang="en-US" sz="1800" dirty="0">
                <a:latin typeface="Segoe UI" panose="020B0502040204020203" pitchFamily="34" charset="0"/>
                <a:ea typeface="Verdana" pitchFamily="34" charset="0"/>
                <a:cs typeface="Segoe UI" panose="020B0502040204020203" pitchFamily="34" charset="0"/>
              </a:rPr>
              <a:t>The state-space landscape is a graphical representation of the hill-climbing algorithm </a:t>
            </a:r>
          </a:p>
          <a:p>
            <a:r>
              <a:rPr lang="en-US" sz="1800" dirty="0">
                <a:latin typeface="Segoe UI" panose="020B0502040204020203" pitchFamily="34" charset="0"/>
                <a:ea typeface="Verdana" pitchFamily="34" charset="0"/>
                <a:cs typeface="Segoe UI" panose="020B0502040204020203" pitchFamily="34" charset="0"/>
              </a:rPr>
              <a:t>State-space on the x-axis and objective or cost function on Y-axis.  </a:t>
            </a:r>
          </a:p>
          <a:p>
            <a:pPr marL="0" indent="0" algn="just">
              <a:lnSpc>
                <a:spcPct val="100000"/>
              </a:lnSpc>
              <a:buNone/>
            </a:pPr>
            <a:endParaRPr lang="en-US" sz="1800" dirty="0">
              <a:latin typeface="Segoe UI" panose="020B0502040204020203" pitchFamily="34" charset="0"/>
              <a:ea typeface="Verdana" pitchFamily="34" charset="0"/>
              <a:cs typeface="Segoe UI" panose="020B0502040204020203" pitchFamily="34" charset="0"/>
            </a:endParaRPr>
          </a:p>
          <a:p>
            <a:pPr marL="0" indent="0" algn="just">
              <a:lnSpc>
                <a:spcPct val="100000"/>
              </a:lnSpc>
              <a:buNone/>
            </a:pPr>
            <a:r>
              <a:rPr lang="en-US" sz="1800" dirty="0">
                <a:latin typeface="Segoe UI" panose="020B0502040204020203" pitchFamily="34" charset="0"/>
                <a:ea typeface="Verdana" pitchFamily="34" charset="0"/>
                <a:cs typeface="Segoe UI" panose="020B0502040204020203" pitchFamily="34" charset="0"/>
              </a:rPr>
              <a:t>                                                         regions of state space on next slide….</a:t>
            </a:r>
          </a:p>
        </p:txBody>
      </p:sp>
      <p:pic>
        <p:nvPicPr>
          <p:cNvPr id="4" name="Picture 3">
            <a:extLst>
              <a:ext uri="{FF2B5EF4-FFF2-40B4-BE49-F238E27FC236}">
                <a16:creationId xmlns:a16="http://schemas.microsoft.com/office/drawing/2014/main" id="{8ECB6377-56FF-439E-B8EA-FD47A8933C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38F1-B316-43E3-BD7F-B48B34234DF6}"/>
              </a:ext>
            </a:extLst>
          </p:cNvPr>
          <p:cNvSpPr>
            <a:spLocks noGrp="1"/>
          </p:cNvSpPr>
          <p:nvPr>
            <p:ph type="title"/>
          </p:nvPr>
        </p:nvSpPr>
        <p:spPr>
          <a:xfrm>
            <a:off x="592364" y="290062"/>
            <a:ext cx="7886700" cy="625474"/>
          </a:xfrm>
        </p:spPr>
        <p:txBody>
          <a:bodyPr>
            <a:normAutofit/>
          </a:bodyPr>
          <a:lstStyle/>
          <a:p>
            <a:r>
              <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Steps…</a:t>
            </a:r>
            <a:endParaRPr lang="en-US" sz="3000" dirty="0"/>
          </a:p>
        </p:txBody>
      </p:sp>
      <p:sp>
        <p:nvSpPr>
          <p:cNvPr id="3" name="Content Placeholder 2">
            <a:extLst>
              <a:ext uri="{FF2B5EF4-FFF2-40B4-BE49-F238E27FC236}">
                <a16:creationId xmlns:a16="http://schemas.microsoft.com/office/drawing/2014/main" id="{F427B7CA-3CD6-42B3-AE68-4880CB1B6691}"/>
              </a:ext>
            </a:extLst>
          </p:cNvPr>
          <p:cNvSpPr>
            <a:spLocks noGrp="1"/>
          </p:cNvSpPr>
          <p:nvPr>
            <p:ph idx="1"/>
          </p:nvPr>
        </p:nvSpPr>
        <p:spPr>
          <a:xfrm>
            <a:off x="628650" y="984527"/>
            <a:ext cx="7886700" cy="5035274"/>
          </a:xfrm>
        </p:spPr>
        <p:txBody>
          <a:bodyPr>
            <a:normAutofit/>
          </a:bodyPr>
          <a:lstStyle/>
          <a:p>
            <a:pPr marL="457200" lvl="0" indent="-457200" algn="just">
              <a:buFont typeface="+mj-lt"/>
              <a:buAutoNum type="arabicPeriod" startAt="3"/>
            </a:pPr>
            <a:r>
              <a:rPr lang="en-US" sz="2000" b="1" u="sng" dirty="0">
                <a:latin typeface="Segoe UI" panose="020B0502040204020203" pitchFamily="34" charset="0"/>
                <a:cs typeface="Segoe UI" panose="020B0502040204020203" pitchFamily="34" charset="0"/>
              </a:rPr>
              <a:t>Search</a:t>
            </a:r>
            <a:r>
              <a:rPr lang="en-US" sz="2000" dirty="0">
                <a:latin typeface="Segoe UI" panose="020B0502040204020203" pitchFamily="34" charset="0"/>
                <a:cs typeface="Segoe UI" panose="020B0502040204020203" pitchFamily="34" charset="0"/>
              </a:rPr>
              <a:t>:</a:t>
            </a:r>
            <a:r>
              <a:rPr lang="en-US" sz="2000" b="1"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identifies all the best possible sequence of actions to reach the goal state from the current state. It takes a problem as an input and returns solution as its output.</a:t>
            </a:r>
          </a:p>
          <a:p>
            <a:pPr marL="457200" lvl="0" indent="-457200" algn="just">
              <a:buFont typeface="+mj-lt"/>
              <a:buAutoNum type="arabicPeriod" startAt="3"/>
            </a:pPr>
            <a:r>
              <a:rPr lang="en-US" sz="2000" b="1" u="sng" dirty="0">
                <a:latin typeface="Segoe UI" panose="020B0502040204020203" pitchFamily="34" charset="0"/>
                <a:cs typeface="Segoe UI" panose="020B0502040204020203" pitchFamily="34" charset="0"/>
              </a:rPr>
              <a:t>Solution</a:t>
            </a:r>
            <a:r>
              <a:rPr lang="en-US" sz="2000" dirty="0">
                <a:latin typeface="Segoe UI" panose="020B0502040204020203" pitchFamily="34" charset="0"/>
                <a:cs typeface="Segoe UI" panose="020B0502040204020203" pitchFamily="34" charset="0"/>
              </a:rPr>
              <a:t>:</a:t>
            </a:r>
            <a:r>
              <a:rPr lang="en-US" sz="2000" b="1"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finds the best algorithm out of various algorithms, which may be proven as the best optimal solution.</a:t>
            </a:r>
          </a:p>
          <a:p>
            <a:pPr marL="457200" lvl="0" indent="-457200" algn="just">
              <a:buFont typeface="+mj-lt"/>
              <a:buAutoNum type="arabicPeriod" startAt="3"/>
            </a:pPr>
            <a:r>
              <a:rPr lang="en-US" sz="2000" b="1" u="sng" dirty="0">
                <a:latin typeface="Segoe UI" panose="020B0502040204020203" pitchFamily="34" charset="0"/>
                <a:cs typeface="Segoe UI" panose="020B0502040204020203" pitchFamily="34" charset="0"/>
              </a:rPr>
              <a:t>Execution</a:t>
            </a:r>
            <a:r>
              <a:rPr lang="en-US" sz="2000" b="1" dirty="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It executes the best optimal solution from the searching algorithms to reach the goal state from the current state.</a:t>
            </a:r>
          </a:p>
        </p:txBody>
      </p:sp>
      <p:pic>
        <p:nvPicPr>
          <p:cNvPr id="4" name="Picture 3">
            <a:extLst>
              <a:ext uri="{FF2B5EF4-FFF2-40B4-BE49-F238E27FC236}">
                <a16:creationId xmlns:a16="http://schemas.microsoft.com/office/drawing/2014/main" id="{B34B9636-8DBD-4B21-9CC1-D915D6D55C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729016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Different regions:</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1066800"/>
            <a:ext cx="8229600" cy="5059363"/>
          </a:xfrm>
        </p:spPr>
        <p:txBody>
          <a:bodyPr>
            <a:noAutofit/>
          </a:bodyPr>
          <a:lstStyle/>
          <a:p>
            <a:pPr>
              <a:buNone/>
            </a:pPr>
            <a:r>
              <a:rPr lang="en-US" sz="1200" dirty="0">
                <a:latin typeface="Segoe UI" panose="020B0502040204020203" pitchFamily="34" charset="0"/>
                <a:ea typeface="Verdana" pitchFamily="34" charset="0"/>
                <a:cs typeface="Segoe UI" panose="020B0502040204020203" pitchFamily="34" charset="0"/>
              </a:rPr>
              <a:t>	</a:t>
            </a:r>
          </a:p>
          <a:p>
            <a:pPr>
              <a:buNone/>
            </a:pPr>
            <a:r>
              <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rPr>
              <a:t>	</a:t>
            </a: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a:buNone/>
            </a:pPr>
            <a:endParaRPr lang="en-US" sz="12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indent="0">
              <a:buNone/>
            </a:pPr>
            <a:r>
              <a:rPr lang="en-US" sz="1600" b="1" dirty="0">
                <a:latin typeface="Segoe UI" panose="020B0502040204020203" pitchFamily="34" charset="0"/>
                <a:cs typeface="Segoe UI" panose="020B0502040204020203" pitchFamily="34" charset="0"/>
              </a:rPr>
              <a:t>Current state:</a:t>
            </a:r>
            <a:r>
              <a:rPr lang="en-US" sz="1600" dirty="0">
                <a:latin typeface="Segoe UI" panose="020B0502040204020203" pitchFamily="34" charset="0"/>
                <a:cs typeface="Segoe UI" panose="020B0502040204020203" pitchFamily="34" charset="0"/>
              </a:rPr>
              <a:t> It is a state in a landscape diagram where an agent is </a:t>
            </a:r>
            <a:r>
              <a:rPr lang="en-US" sz="1600" dirty="0">
                <a:highlight>
                  <a:srgbClr val="00FFFF"/>
                </a:highlight>
                <a:latin typeface="Segoe UI" panose="020B0502040204020203" pitchFamily="34" charset="0"/>
                <a:cs typeface="Segoe UI" panose="020B0502040204020203" pitchFamily="34" charset="0"/>
              </a:rPr>
              <a:t>currently</a:t>
            </a:r>
            <a:r>
              <a:rPr lang="en-US" sz="1600" dirty="0">
                <a:latin typeface="Segoe UI" panose="020B0502040204020203" pitchFamily="34" charset="0"/>
                <a:cs typeface="Segoe UI" panose="020B0502040204020203" pitchFamily="34" charset="0"/>
              </a:rPr>
              <a:t> present.</a:t>
            </a:r>
          </a:p>
          <a:p>
            <a:pPr marL="0" indent="0">
              <a:buNone/>
            </a:pPr>
            <a:r>
              <a:rPr lang="en-US" sz="1600" b="1" dirty="0">
                <a:latin typeface="Segoe UI" panose="020B0502040204020203" pitchFamily="34" charset="0"/>
                <a:cs typeface="Segoe UI" panose="020B0502040204020203" pitchFamily="34" charset="0"/>
              </a:rPr>
              <a:t>Flat local maximum:</a:t>
            </a:r>
            <a:r>
              <a:rPr lang="en-US" sz="1600" dirty="0">
                <a:latin typeface="Segoe UI" panose="020B0502040204020203" pitchFamily="34" charset="0"/>
                <a:cs typeface="Segoe UI" panose="020B0502040204020203" pitchFamily="34" charset="0"/>
              </a:rPr>
              <a:t> It is a flat space in the landscape where all the neighbor states of current states have the </a:t>
            </a:r>
            <a:r>
              <a:rPr lang="en-US" sz="1600" dirty="0">
                <a:highlight>
                  <a:srgbClr val="00FFFF"/>
                </a:highlight>
                <a:latin typeface="Segoe UI" panose="020B0502040204020203" pitchFamily="34" charset="0"/>
                <a:cs typeface="Segoe UI" panose="020B0502040204020203" pitchFamily="34" charset="0"/>
              </a:rPr>
              <a:t>same</a:t>
            </a:r>
            <a:r>
              <a:rPr lang="en-US" sz="1600" dirty="0">
                <a:latin typeface="Segoe UI" panose="020B0502040204020203" pitchFamily="34" charset="0"/>
                <a:cs typeface="Segoe UI" panose="020B0502040204020203" pitchFamily="34" charset="0"/>
              </a:rPr>
              <a:t> value. It is a plateau. </a:t>
            </a:r>
          </a:p>
          <a:p>
            <a:pPr marL="0" indent="0">
              <a:buNone/>
            </a:pPr>
            <a:r>
              <a:rPr lang="en-US" sz="1600" b="1" dirty="0">
                <a:latin typeface="Segoe UI" panose="020B0502040204020203" pitchFamily="34" charset="0"/>
                <a:cs typeface="Segoe UI" panose="020B0502040204020203" pitchFamily="34" charset="0"/>
              </a:rPr>
              <a:t>Shoulder:</a:t>
            </a:r>
            <a:r>
              <a:rPr lang="en-US" sz="1600" dirty="0">
                <a:latin typeface="Segoe UI" panose="020B0502040204020203" pitchFamily="34" charset="0"/>
                <a:cs typeface="Segoe UI" panose="020B0502040204020203" pitchFamily="34" charset="0"/>
              </a:rPr>
              <a:t> It is a plateau region which has an uphill edge.</a:t>
            </a:r>
          </a:p>
          <a:p>
            <a:pPr>
              <a:buNone/>
            </a:pPr>
            <a:endParaRPr lang="en-US" sz="1200" dirty="0">
              <a:latin typeface="Segoe UI" panose="020B0502040204020203" pitchFamily="34" charset="0"/>
              <a:ea typeface="Verdana" pitchFamily="34" charset="0"/>
              <a:cs typeface="Segoe UI" panose="020B0502040204020203" pitchFamily="34" charset="0"/>
            </a:endParaRPr>
          </a:p>
        </p:txBody>
      </p:sp>
      <p:pic>
        <p:nvPicPr>
          <p:cNvPr id="4" name="Picture 3" descr="Hill Climbing Algorithm in AI">
            <a:extLst>
              <a:ext uri="{FF2B5EF4-FFF2-40B4-BE49-F238E27FC236}">
                <a16:creationId xmlns:a16="http://schemas.microsoft.com/office/drawing/2014/main" id="{123118DB-533B-41E6-88D1-B18FBA62DD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3810000" cy="2743200"/>
          </a:xfrm>
          <a:prstGeom prst="rect">
            <a:avLst/>
          </a:prstGeom>
          <a:noFill/>
          <a:ln>
            <a:noFill/>
          </a:ln>
        </p:spPr>
      </p:pic>
      <p:sp>
        <p:nvSpPr>
          <p:cNvPr id="5" name="TextBox 4">
            <a:extLst>
              <a:ext uri="{FF2B5EF4-FFF2-40B4-BE49-F238E27FC236}">
                <a16:creationId xmlns:a16="http://schemas.microsoft.com/office/drawing/2014/main" id="{DC68D0DD-77D2-443A-B52E-49218D29F62D}"/>
              </a:ext>
            </a:extLst>
          </p:cNvPr>
          <p:cNvSpPr txBox="1"/>
          <p:nvPr/>
        </p:nvSpPr>
        <p:spPr>
          <a:xfrm>
            <a:off x="4876800" y="1066800"/>
            <a:ext cx="3810000" cy="2308324"/>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Local Maximum:</a:t>
            </a:r>
            <a:r>
              <a:rPr lang="en-US" sz="1600" dirty="0">
                <a:latin typeface="Segoe UI" panose="020B0502040204020203" pitchFamily="34" charset="0"/>
                <a:cs typeface="Segoe UI" panose="020B0502040204020203" pitchFamily="34" charset="0"/>
              </a:rPr>
              <a:t> Local maximum is a state which is </a:t>
            </a:r>
            <a:r>
              <a:rPr lang="en-US" sz="1600" dirty="0">
                <a:highlight>
                  <a:srgbClr val="00FFFF"/>
                </a:highlight>
                <a:latin typeface="Segoe UI" panose="020B0502040204020203" pitchFamily="34" charset="0"/>
                <a:cs typeface="Segoe UI" panose="020B0502040204020203" pitchFamily="34" charset="0"/>
              </a:rPr>
              <a:t>better</a:t>
            </a:r>
            <a:r>
              <a:rPr lang="en-US" sz="1600" dirty="0">
                <a:latin typeface="Segoe UI" panose="020B0502040204020203" pitchFamily="34" charset="0"/>
                <a:cs typeface="Segoe UI" panose="020B0502040204020203" pitchFamily="34" charset="0"/>
              </a:rPr>
              <a:t> than its </a:t>
            </a:r>
            <a:r>
              <a:rPr lang="en-US" sz="1600" u="sng" dirty="0">
                <a:latin typeface="Segoe UI" panose="020B0502040204020203" pitchFamily="34" charset="0"/>
                <a:cs typeface="Segoe UI" panose="020B0502040204020203" pitchFamily="34" charset="0"/>
              </a:rPr>
              <a:t>neighbor states</a:t>
            </a:r>
            <a:r>
              <a:rPr lang="en-US" sz="1600" dirty="0">
                <a:latin typeface="Segoe UI" panose="020B0502040204020203" pitchFamily="34" charset="0"/>
                <a:cs typeface="Segoe UI" panose="020B0502040204020203" pitchFamily="34" charset="0"/>
              </a:rPr>
              <a:t>, but there is also another state which is higher than it.</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Global Maximum:</a:t>
            </a:r>
            <a:r>
              <a:rPr lang="en-US" sz="1600" dirty="0">
                <a:latin typeface="Segoe UI" panose="020B0502040204020203" pitchFamily="34" charset="0"/>
                <a:cs typeface="Segoe UI" panose="020B0502040204020203" pitchFamily="34" charset="0"/>
              </a:rPr>
              <a:t> Global maximum is the </a:t>
            </a:r>
            <a:r>
              <a:rPr lang="en-US" sz="1600" dirty="0">
                <a:highlight>
                  <a:srgbClr val="00FFFF"/>
                </a:highlight>
                <a:latin typeface="Segoe UI" panose="020B0502040204020203" pitchFamily="34" charset="0"/>
                <a:cs typeface="Segoe UI" panose="020B0502040204020203" pitchFamily="34" charset="0"/>
              </a:rPr>
              <a:t>best</a:t>
            </a:r>
            <a:r>
              <a:rPr lang="en-US" sz="1600" dirty="0">
                <a:latin typeface="Segoe UI" panose="020B0502040204020203" pitchFamily="34" charset="0"/>
                <a:cs typeface="Segoe UI" panose="020B0502040204020203" pitchFamily="34" charset="0"/>
              </a:rPr>
              <a:t> possible state of state space landscape. It has the </a:t>
            </a:r>
            <a:r>
              <a:rPr lang="en-US" sz="1600" u="sng" dirty="0">
                <a:latin typeface="Segoe UI" panose="020B0502040204020203" pitchFamily="34" charset="0"/>
                <a:cs typeface="Segoe UI" panose="020B0502040204020203" pitchFamily="34" charset="0"/>
              </a:rPr>
              <a:t>highest value of objective function</a:t>
            </a:r>
            <a:r>
              <a:rPr lang="en-US" sz="1600" dirty="0">
                <a:latin typeface="Segoe UI" panose="020B0502040204020203" pitchFamily="34" charset="0"/>
                <a:cs typeface="Segoe UI" panose="020B0502040204020203" pitchFamily="34" charset="0"/>
              </a:rPr>
              <a:t>.</a:t>
            </a:r>
          </a:p>
        </p:txBody>
      </p:sp>
      <p:pic>
        <p:nvPicPr>
          <p:cNvPr id="6" name="Picture 5">
            <a:extLst>
              <a:ext uri="{FF2B5EF4-FFF2-40B4-BE49-F238E27FC236}">
                <a16:creationId xmlns:a16="http://schemas.microsoft.com/office/drawing/2014/main" id="{D9001902-B789-4236-B58C-65AC9A16338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solidFill>
                  <a:srgbClr val="27197D"/>
                </a:solidFill>
                <a:latin typeface="Segoe UI" panose="020B0502040204020203" pitchFamily="34" charset="0"/>
                <a:ea typeface="Verdana" pitchFamily="34" charset="0"/>
                <a:cs typeface="Segoe UI" panose="020B0502040204020203" pitchFamily="34" charset="0"/>
              </a:rPr>
              <a:t>Types of Hill Climbing Algorithm:</a:t>
            </a:r>
          </a:p>
        </p:txBody>
      </p:sp>
      <p:sp>
        <p:nvSpPr>
          <p:cNvPr id="3" name="Content Placeholder 2"/>
          <p:cNvSpPr>
            <a:spLocks noGrp="1"/>
          </p:cNvSpPr>
          <p:nvPr>
            <p:ph idx="1"/>
          </p:nvPr>
        </p:nvSpPr>
        <p:spPr>
          <a:xfrm>
            <a:off x="628650" y="1143000"/>
            <a:ext cx="7886700" cy="5033963"/>
          </a:xfrm>
        </p:spPr>
        <p:txBody>
          <a:bodyPr>
            <a:normAutofit fontScale="85000" lnSpcReduction="20000"/>
          </a:bodyPr>
          <a:lstStyle/>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 </a:t>
            </a:r>
          </a:p>
          <a:p>
            <a:pPr marL="0" indent="0">
              <a:buNone/>
            </a:pPr>
            <a:endParaRPr lang="en-IN" sz="2000" dirty="0">
              <a:latin typeface="Segoe UI" panose="020B0502040204020203" pitchFamily="34" charset="0"/>
              <a:cs typeface="Segoe UI" panose="020B0502040204020203" pitchFamily="34" charset="0"/>
            </a:endParaRPr>
          </a:p>
          <a:p>
            <a:pPr marL="0" indent="0">
              <a:buNone/>
            </a:pPr>
            <a:endParaRPr lang="en-IN" sz="2000" dirty="0">
              <a:latin typeface="Segoe UI" panose="020B0502040204020203" pitchFamily="34" charset="0"/>
              <a:cs typeface="Segoe UI" panose="020B0502040204020203" pitchFamily="34" charset="0"/>
            </a:endParaRPr>
          </a:p>
          <a:p>
            <a:pPr marL="0" indent="0">
              <a:buNone/>
            </a:pPr>
            <a:r>
              <a:rPr lang="en-IN" sz="2000" dirty="0">
                <a:latin typeface="Segoe UI" panose="020B0502040204020203" pitchFamily="34" charset="0"/>
                <a:cs typeface="Segoe UI" panose="020B0502040204020203" pitchFamily="34" charset="0"/>
              </a:rPr>
              <a:t>1. </a:t>
            </a:r>
            <a:r>
              <a:rPr lang="en-IN" sz="2000" u="sng" dirty="0">
                <a:latin typeface="Segoe UI" panose="020B0502040204020203" pitchFamily="34" charset="0"/>
                <a:cs typeface="Segoe UI" panose="020B0502040204020203" pitchFamily="34" charset="0"/>
              </a:rPr>
              <a:t>Simple Hill Climbing</a:t>
            </a:r>
            <a:r>
              <a:rPr lang="en-IN" sz="2000" dirty="0">
                <a:latin typeface="Segoe UI" panose="020B0502040204020203" pitchFamily="34" charset="0"/>
                <a:cs typeface="Segoe UI" panose="020B0502040204020203" pitchFamily="34" charset="0"/>
              </a:rPr>
              <a:t>:</a:t>
            </a:r>
          </a:p>
          <a:p>
            <a:pPr marL="0" indent="0">
              <a:lnSpc>
                <a:spcPct val="120000"/>
              </a:lnSpc>
              <a:buNone/>
            </a:pPr>
            <a:r>
              <a:rPr lang="en-IN" sz="2000" dirty="0">
                <a:latin typeface="Segoe UI" panose="020B0502040204020203" pitchFamily="34" charset="0"/>
                <a:cs typeface="Segoe UI" panose="020B0502040204020203" pitchFamily="34" charset="0"/>
              </a:rPr>
              <a:t>It only evaluates the neighbour node state at a time and selects the first one which optimizes current cost and set it as a current state. </a:t>
            </a:r>
          </a:p>
          <a:p>
            <a:pPr marL="0" indent="0">
              <a:lnSpc>
                <a:spcPct val="120000"/>
              </a:lnSpc>
              <a:buNone/>
            </a:pPr>
            <a:r>
              <a:rPr lang="en-IN" sz="2000" dirty="0">
                <a:latin typeface="Segoe UI" panose="020B0502040204020203" pitchFamily="34" charset="0"/>
                <a:cs typeface="Segoe UI" panose="020B0502040204020203" pitchFamily="34" charset="0"/>
              </a:rPr>
              <a:t>It only checks it's </a:t>
            </a:r>
            <a:r>
              <a:rPr lang="en-IN" sz="2000" u="sng" dirty="0">
                <a:latin typeface="Segoe UI" panose="020B0502040204020203" pitchFamily="34" charset="0"/>
                <a:cs typeface="Segoe UI" panose="020B0502040204020203" pitchFamily="34" charset="0"/>
              </a:rPr>
              <a:t>one successor state</a:t>
            </a:r>
            <a:r>
              <a:rPr lang="en-IN" sz="2000" dirty="0">
                <a:latin typeface="Segoe UI" panose="020B0502040204020203" pitchFamily="34" charset="0"/>
                <a:cs typeface="Segoe UI" panose="020B0502040204020203" pitchFamily="34" charset="0"/>
              </a:rPr>
              <a:t>, and if it finds better than the current state, then move else be in the same state. </a:t>
            </a:r>
          </a:p>
          <a:p>
            <a:pPr marL="0" indent="0">
              <a:buNone/>
            </a:pPr>
            <a:endParaRPr lang="en-IN" sz="2000" dirty="0">
              <a:latin typeface="Segoe UI" panose="020B0502040204020203" pitchFamily="34" charset="0"/>
              <a:cs typeface="Segoe UI" panose="020B0502040204020203" pitchFamily="34" charset="0"/>
            </a:endParaRPr>
          </a:p>
          <a:p>
            <a:pPr marL="0" indent="0">
              <a:buNone/>
            </a:pPr>
            <a:r>
              <a:rPr lang="en-IN" sz="2000" dirty="0">
                <a:latin typeface="Segoe UI" panose="020B0502040204020203" pitchFamily="34" charset="0"/>
                <a:cs typeface="Segoe UI" panose="020B0502040204020203" pitchFamily="34" charset="0"/>
              </a:rPr>
              <a:t>Features: </a:t>
            </a:r>
          </a:p>
          <a:p>
            <a:r>
              <a:rPr lang="en-US" sz="1900" dirty="0">
                <a:latin typeface="Segoe UI" panose="020B0502040204020203" pitchFamily="34" charset="0"/>
                <a:cs typeface="Segoe UI" panose="020B0502040204020203" pitchFamily="34" charset="0"/>
              </a:rPr>
              <a:t>Less time consuming</a:t>
            </a:r>
          </a:p>
          <a:p>
            <a:r>
              <a:rPr lang="en-US" sz="1900" dirty="0">
                <a:latin typeface="Segoe UI" panose="020B0502040204020203" pitchFamily="34" charset="0"/>
                <a:cs typeface="Segoe UI" panose="020B0502040204020203" pitchFamily="34" charset="0"/>
              </a:rPr>
              <a:t>Less optimal solution and the solution is not guaranteed</a:t>
            </a:r>
            <a:endParaRPr lang="en-IN" sz="1900" dirty="0">
              <a:latin typeface="Segoe UI" panose="020B0502040204020203" pitchFamily="34" charset="0"/>
              <a:cs typeface="Segoe UI" panose="020B0502040204020203" pitchFamily="34" charset="0"/>
            </a:endParaRPr>
          </a:p>
          <a:p>
            <a:pPr marL="0" indent="0">
              <a:buNone/>
            </a:pPr>
            <a:endParaRPr lang="en-IN" sz="3200" dirty="0">
              <a:latin typeface="Segoe UI" panose="020B0502040204020203" pitchFamily="34" charset="0"/>
              <a:cs typeface="Segoe UI" panose="020B0502040204020203" pitchFamily="34" charset="0"/>
            </a:endParaRPr>
          </a:p>
          <a:p>
            <a:pPr marL="0" indent="0">
              <a:buNone/>
            </a:pPr>
            <a:endParaRPr lang="en-US" sz="3200" dirty="0">
              <a:latin typeface="Segoe UI" panose="020B0502040204020203" pitchFamily="34" charset="0"/>
              <a:cs typeface="Segoe UI" panose="020B0502040204020203" pitchFamily="34" charset="0"/>
            </a:endParaRPr>
          </a:p>
        </p:txBody>
      </p:sp>
      <p:graphicFrame>
        <p:nvGraphicFramePr>
          <p:cNvPr id="4" name="Diagram 3">
            <a:extLst>
              <a:ext uri="{FF2B5EF4-FFF2-40B4-BE49-F238E27FC236}">
                <a16:creationId xmlns:a16="http://schemas.microsoft.com/office/drawing/2014/main" id="{0AB7B275-E5D2-47B2-BE53-32C9FDEDB18F}"/>
              </a:ext>
            </a:extLst>
          </p:cNvPr>
          <p:cNvGraphicFramePr/>
          <p:nvPr>
            <p:extLst>
              <p:ext uri="{D42A27DB-BD31-4B8C-83A1-F6EECF244321}">
                <p14:modId xmlns:p14="http://schemas.microsoft.com/office/powerpoint/2010/main" val="2583440003"/>
              </p:ext>
            </p:extLst>
          </p:nvPr>
        </p:nvGraphicFramePr>
        <p:xfrm>
          <a:off x="1190171" y="1081315"/>
          <a:ext cx="3352800" cy="213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B03DDD2E-03ED-4C56-BC12-11DCD019E9E2}"/>
              </a:ext>
            </a:extLst>
          </p:cNvPr>
          <p:cNvSpPr/>
          <p:nvPr/>
        </p:nvSpPr>
        <p:spPr>
          <a:xfrm>
            <a:off x="5943599" y="1295400"/>
            <a:ext cx="2010229" cy="1919514"/>
          </a:xfrm>
          <a:prstGeom prst="ellipse">
            <a:avLst/>
          </a:prstGeom>
          <a: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39000" r="-39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6" name="Picture 5">
            <a:extLst>
              <a:ext uri="{FF2B5EF4-FFF2-40B4-BE49-F238E27FC236}">
                <a16:creationId xmlns:a16="http://schemas.microsoft.com/office/drawing/2014/main" id="{E76A760E-7CD8-4A76-ACFF-162089C2C84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B0F91C-D323-4E08-96E2-938F664499AC}"/>
              </a:ext>
            </a:extLst>
          </p:cNvPr>
          <p:cNvSpPr>
            <a:spLocks noGrp="1"/>
          </p:cNvSpPr>
          <p:nvPr>
            <p:ph idx="1"/>
          </p:nvPr>
        </p:nvSpPr>
        <p:spPr>
          <a:xfrm>
            <a:off x="628650" y="1295400"/>
            <a:ext cx="7886700" cy="4881563"/>
          </a:xfrm>
        </p:spPr>
        <p:txBody>
          <a:bodyPr>
            <a:normAutofit/>
          </a:bodyPr>
          <a:lstStyle/>
          <a:p>
            <a:pPr marL="0" indent="0">
              <a:buNone/>
            </a:pP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1:</a:t>
            </a:r>
            <a:r>
              <a:rPr lang="en-US" sz="2000" dirty="0">
                <a:latin typeface="Segoe UI" panose="020B0502040204020203" pitchFamily="34" charset="0"/>
                <a:cs typeface="Segoe UI" panose="020B0502040204020203" pitchFamily="34" charset="0"/>
              </a:rPr>
              <a:t> Evaluate the initial state, if it is goal state then return success     and Stop.</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2:</a:t>
            </a:r>
            <a:r>
              <a:rPr lang="en-US" sz="2000" dirty="0">
                <a:latin typeface="Segoe UI" panose="020B0502040204020203" pitchFamily="34" charset="0"/>
                <a:cs typeface="Segoe UI" panose="020B0502040204020203" pitchFamily="34" charset="0"/>
              </a:rPr>
              <a:t> Loop Until a solution is found or there is no new operator left to apply.</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3:</a:t>
            </a:r>
            <a:r>
              <a:rPr lang="en-US" sz="2000" dirty="0">
                <a:latin typeface="Segoe UI" panose="020B0502040204020203" pitchFamily="34" charset="0"/>
                <a:cs typeface="Segoe UI" panose="020B0502040204020203" pitchFamily="34" charset="0"/>
              </a:rPr>
              <a:t> Select and apply an operator to the current state.</a:t>
            </a:r>
            <a:endParaRPr lang="en-US" dirty="0">
              <a:latin typeface="Segoe UI" panose="020B0502040204020203" pitchFamily="34" charset="0"/>
              <a:cs typeface="Segoe UI" panose="020B0502040204020203" pitchFamily="34" charset="0"/>
            </a:endParaRPr>
          </a:p>
          <a:p>
            <a:pPr marL="0" lvl="0" indent="0">
              <a:buNone/>
            </a:pPr>
            <a:r>
              <a:rPr lang="en-US" sz="2000" b="1" dirty="0">
                <a:latin typeface="Segoe UI" panose="020B0502040204020203" pitchFamily="34" charset="0"/>
                <a:cs typeface="Segoe UI" panose="020B0502040204020203" pitchFamily="34" charset="0"/>
              </a:rPr>
              <a:t>Step 4:</a:t>
            </a:r>
            <a:r>
              <a:rPr lang="en-US" sz="2000" dirty="0">
                <a:latin typeface="Segoe UI" panose="020B0502040204020203" pitchFamily="34" charset="0"/>
                <a:cs typeface="Segoe UI" panose="020B0502040204020203" pitchFamily="34" charset="0"/>
              </a:rPr>
              <a:t> Check new state:</a:t>
            </a:r>
            <a:endParaRPr lang="en-US"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If it is goal state, then return success and quit.</a:t>
            </a:r>
            <a:endParaRPr lang="en-US" sz="2400"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Else if it is better than the current state then assign new state as a current state.</a:t>
            </a:r>
            <a:endParaRPr lang="en-US" sz="2400" dirty="0">
              <a:latin typeface="Segoe UI" panose="020B0502040204020203" pitchFamily="34" charset="0"/>
              <a:cs typeface="Segoe UI" panose="020B0502040204020203" pitchFamily="34" charset="0"/>
            </a:endParaRPr>
          </a:p>
          <a:p>
            <a:pPr lvl="2"/>
            <a:r>
              <a:rPr lang="en-US" sz="1800" dirty="0">
                <a:latin typeface="Segoe UI" panose="020B0502040204020203" pitchFamily="34" charset="0"/>
                <a:cs typeface="Segoe UI" panose="020B0502040204020203" pitchFamily="34" charset="0"/>
              </a:rPr>
              <a:t>Else if not better than the current state, then return to step2.</a:t>
            </a:r>
          </a:p>
          <a:p>
            <a:pPr marL="0" lvl="0" indent="0">
              <a:buNone/>
            </a:pPr>
            <a:r>
              <a:rPr lang="en-US" sz="2000" b="1" dirty="0">
                <a:latin typeface="Segoe UI" panose="020B0502040204020203" pitchFamily="34" charset="0"/>
                <a:cs typeface="Segoe UI" panose="020B0502040204020203" pitchFamily="34" charset="0"/>
              </a:rPr>
              <a:t>Step 5:</a:t>
            </a:r>
            <a:r>
              <a:rPr lang="en-US" sz="2000" dirty="0">
                <a:latin typeface="Segoe UI" panose="020B0502040204020203" pitchFamily="34" charset="0"/>
                <a:cs typeface="Segoe UI" panose="020B0502040204020203" pitchFamily="34" charset="0"/>
              </a:rPr>
              <a:t> Exit.</a:t>
            </a:r>
            <a:endParaRPr lang="en-US"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8BF72637-CA29-4C58-BE26-7E5D35B6483A}"/>
              </a:ext>
            </a:extLst>
          </p:cNvPr>
          <p:cNvSpPr>
            <a:spLocks noGrp="1"/>
          </p:cNvSpPr>
          <p:nvPr>
            <p:ph type="title"/>
          </p:nvPr>
        </p:nvSpPr>
        <p:spPr>
          <a:xfrm>
            <a:off x="62865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Algorithm:</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9" name="Oval 8">
            <a:extLst>
              <a:ext uri="{FF2B5EF4-FFF2-40B4-BE49-F238E27FC236}">
                <a16:creationId xmlns:a16="http://schemas.microsoft.com/office/drawing/2014/main" id="{DF6DFED4-E17C-4F63-868E-9CFF3A34942C}"/>
              </a:ext>
            </a:extLst>
          </p:cNvPr>
          <p:cNvSpPr/>
          <p:nvPr/>
        </p:nvSpPr>
        <p:spPr>
          <a:xfrm>
            <a:off x="5029200" y="125189"/>
            <a:ext cx="2010229" cy="1919514"/>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39000" r="-39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10" name="Picture 9">
            <a:extLst>
              <a:ext uri="{FF2B5EF4-FFF2-40B4-BE49-F238E27FC236}">
                <a16:creationId xmlns:a16="http://schemas.microsoft.com/office/drawing/2014/main" id="{16E0AAA4-5FE1-4D5F-878F-1860DA74E07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381000" y="1066800"/>
            <a:ext cx="8534400" cy="5181600"/>
          </a:xfrm>
        </p:spPr>
        <p:txBody>
          <a:bodyPr>
            <a:normAutofit/>
          </a:bodyPr>
          <a:lstStyle/>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endParaRPr lang="en-US" sz="2000" dirty="0">
              <a:latin typeface="Segoe UI" panose="020B0502040204020203" pitchFamily="34" charset="0"/>
              <a:cs typeface="Segoe UI" panose="020B0502040204020203" pitchFamily="34" charset="0"/>
            </a:endParaRPr>
          </a:p>
          <a:p>
            <a:pPr marL="0" indent="0" algn="just">
              <a:buNone/>
            </a:pPr>
            <a:r>
              <a:rPr lang="en-US" sz="2000" dirty="0">
                <a:latin typeface="Segoe UI" panose="020B0502040204020203" pitchFamily="34" charset="0"/>
                <a:cs typeface="Segoe UI" panose="020B0502040204020203" pitchFamily="34" charset="0"/>
              </a:rPr>
              <a:t>2. </a:t>
            </a:r>
            <a:r>
              <a:rPr lang="en-US" sz="2000" u="sng" dirty="0">
                <a:latin typeface="Segoe UI" panose="020B0502040204020203" pitchFamily="34" charset="0"/>
                <a:cs typeface="Segoe UI" panose="020B0502040204020203" pitchFamily="34" charset="0"/>
              </a:rPr>
              <a:t>Steepest-Ascent</a:t>
            </a:r>
            <a:r>
              <a:rPr lang="en-US" sz="2000" dirty="0">
                <a:latin typeface="Segoe UI" panose="020B0502040204020203" pitchFamily="34" charset="0"/>
                <a:cs typeface="Segoe UI" panose="020B0502040204020203" pitchFamily="34" charset="0"/>
              </a:rPr>
              <a:t> hill climbing:</a:t>
            </a:r>
          </a:p>
          <a:p>
            <a:pPr algn="just"/>
            <a:r>
              <a:rPr lang="en-US" sz="2000" dirty="0">
                <a:latin typeface="Segoe UI" panose="020B0502040204020203" pitchFamily="34" charset="0"/>
                <a:cs typeface="Segoe UI" panose="020B0502040204020203" pitchFamily="34" charset="0"/>
              </a:rPr>
              <a:t>The steepest-Ascent algorithm is a variation of simple hill climbing algorithm. </a:t>
            </a:r>
          </a:p>
          <a:p>
            <a:pPr algn="just"/>
            <a:r>
              <a:rPr lang="en-US" sz="2000" dirty="0">
                <a:latin typeface="Segoe UI" panose="020B0502040204020203" pitchFamily="34" charset="0"/>
                <a:cs typeface="Segoe UI" panose="020B0502040204020203" pitchFamily="34" charset="0"/>
              </a:rPr>
              <a:t>This algorithm examines </a:t>
            </a:r>
            <a:r>
              <a:rPr lang="en-US" sz="2000" dirty="0">
                <a:highlight>
                  <a:srgbClr val="00FF00"/>
                </a:highlight>
                <a:latin typeface="Segoe UI" panose="020B0502040204020203" pitchFamily="34" charset="0"/>
                <a:cs typeface="Segoe UI" panose="020B0502040204020203" pitchFamily="34" charset="0"/>
              </a:rPr>
              <a:t>all the successor </a:t>
            </a:r>
            <a:r>
              <a:rPr lang="en-US" sz="2000" dirty="0">
                <a:latin typeface="Segoe UI" panose="020B0502040204020203" pitchFamily="34" charset="0"/>
                <a:cs typeface="Segoe UI" panose="020B0502040204020203" pitchFamily="34" charset="0"/>
              </a:rPr>
              <a:t>nodes of the current state and selects one neighbor node which is closest to the goal state. </a:t>
            </a:r>
          </a:p>
          <a:p>
            <a:pPr algn="just"/>
            <a:r>
              <a:rPr lang="en-US" sz="2000" dirty="0">
                <a:latin typeface="Segoe UI" panose="020B0502040204020203" pitchFamily="34" charset="0"/>
                <a:cs typeface="Segoe UI" panose="020B0502040204020203" pitchFamily="34" charset="0"/>
              </a:rPr>
              <a:t>This algorithm consumes more time as it searches for multiple neighbors</a:t>
            </a:r>
          </a:p>
          <a:p>
            <a:pPr marL="0" indent="0" algn="just">
              <a:buNone/>
            </a:pPr>
            <a:endParaRPr lang="en-US" sz="2000" dirty="0">
              <a:latin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C7A79742-2D02-4566-A198-A980F5B24C59}"/>
              </a:ext>
            </a:extLst>
          </p:cNvPr>
          <p:cNvSpPr/>
          <p:nvPr/>
        </p:nvSpPr>
        <p:spPr>
          <a:xfrm>
            <a:off x="5943600" y="1066800"/>
            <a:ext cx="1905000" cy="18288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5" name="Picture 4">
            <a:extLst>
              <a:ext uri="{FF2B5EF4-FFF2-40B4-BE49-F238E27FC236}">
                <a16:creationId xmlns:a16="http://schemas.microsoft.com/office/drawing/2014/main" id="{FE0C3801-4662-4B37-BFA6-8971310F249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990601"/>
            <a:ext cx="7886700" cy="5562600"/>
          </a:xfrm>
        </p:spPr>
        <p:txBody>
          <a:bodyPr>
            <a:normAutofit fontScale="92500" lnSpcReduction="10000"/>
          </a:bodyPr>
          <a:lstStyle/>
          <a:p>
            <a:pPr>
              <a:buNone/>
            </a:pPr>
            <a:endParaRPr lang="en-US" sz="2100" b="1" dirty="0">
              <a:effectLst>
                <a:outerShdw blurRad="38100" dist="38100" dir="2700000" algn="tl">
                  <a:srgbClr val="000000">
                    <a:alpha val="43137"/>
                  </a:srgbClr>
                </a:outerShdw>
              </a:effectLst>
              <a:latin typeface="Segoe UI" panose="020B0502040204020203" pitchFamily="34" charset="0"/>
              <a:ea typeface="Verdana" pitchFamily="34" charset="0"/>
              <a:cs typeface="Segoe UI" panose="020B0502040204020203" pitchFamily="34" charset="0"/>
            </a:endParaRPr>
          </a:p>
          <a:p>
            <a:pPr marL="0" lvl="0" indent="0">
              <a:lnSpc>
                <a:spcPct val="110000"/>
              </a:lnSpc>
              <a:buNone/>
            </a:pPr>
            <a:r>
              <a:rPr lang="en-US" sz="1900" b="1" dirty="0">
                <a:latin typeface="Segoe UI" panose="020B0502040204020203" pitchFamily="34" charset="0"/>
                <a:ea typeface="Verdana" pitchFamily="34" charset="0"/>
                <a:cs typeface="Segoe UI" panose="020B0502040204020203" pitchFamily="34" charset="0"/>
              </a:rPr>
              <a:t>Step 1:</a:t>
            </a:r>
            <a:r>
              <a:rPr lang="en-US" sz="1900" dirty="0">
                <a:latin typeface="Segoe UI" panose="020B0502040204020203" pitchFamily="34" charset="0"/>
                <a:ea typeface="Verdana" pitchFamily="34" charset="0"/>
                <a:cs typeface="Segoe UI" panose="020B0502040204020203" pitchFamily="34" charset="0"/>
              </a:rPr>
              <a:t> Evaluate the initial state, if it is goal state then return   </a:t>
            </a:r>
          </a:p>
          <a:p>
            <a:pPr lvl="0">
              <a:lnSpc>
                <a:spcPct val="110000"/>
              </a:lnSpc>
              <a:buNone/>
            </a:pPr>
            <a:r>
              <a:rPr lang="en-US" sz="1900" dirty="0">
                <a:latin typeface="Segoe UI" panose="020B0502040204020203" pitchFamily="34" charset="0"/>
                <a:ea typeface="Verdana" pitchFamily="34" charset="0"/>
                <a:cs typeface="Segoe UI" panose="020B0502040204020203" pitchFamily="34" charset="0"/>
              </a:rPr>
              <a:t>            </a:t>
            </a:r>
            <a:r>
              <a:rPr lang="en-US" sz="1900" dirty="0">
                <a:highlight>
                  <a:srgbClr val="00FF00"/>
                </a:highlight>
                <a:latin typeface="Segoe UI" panose="020B0502040204020203" pitchFamily="34" charset="0"/>
                <a:ea typeface="Verdana" pitchFamily="34" charset="0"/>
                <a:cs typeface="Segoe UI" panose="020B0502040204020203" pitchFamily="34" charset="0"/>
              </a:rPr>
              <a:t>success</a:t>
            </a:r>
            <a:r>
              <a:rPr lang="en-US" sz="1900" dirty="0">
                <a:latin typeface="Segoe UI" panose="020B0502040204020203" pitchFamily="34" charset="0"/>
                <a:ea typeface="Verdana" pitchFamily="34" charset="0"/>
                <a:cs typeface="Segoe UI" panose="020B0502040204020203" pitchFamily="34" charset="0"/>
              </a:rPr>
              <a:t> and stop, else make current state as initial state.</a:t>
            </a:r>
          </a:p>
          <a:p>
            <a:pPr marL="0" lvl="0" indent="0">
              <a:lnSpc>
                <a:spcPct val="110000"/>
              </a:lnSpc>
              <a:buNone/>
            </a:pPr>
            <a:r>
              <a:rPr lang="en-US" sz="1900" b="1" dirty="0">
                <a:latin typeface="Segoe UI" panose="020B0502040204020203" pitchFamily="34" charset="0"/>
                <a:ea typeface="Verdana" pitchFamily="34" charset="0"/>
                <a:cs typeface="Segoe UI" panose="020B0502040204020203" pitchFamily="34" charset="0"/>
              </a:rPr>
              <a:t>Step 2:</a:t>
            </a:r>
            <a:r>
              <a:rPr lang="en-US" sz="1900" dirty="0">
                <a:latin typeface="Segoe UI" panose="020B0502040204020203" pitchFamily="34" charset="0"/>
                <a:ea typeface="Verdana" pitchFamily="34" charset="0"/>
                <a:cs typeface="Segoe UI" panose="020B0502040204020203" pitchFamily="34" charset="0"/>
              </a:rPr>
              <a:t> Loop until a solution is found or the current state does 	       </a:t>
            </a:r>
          </a:p>
          <a:p>
            <a:pPr marL="0" lvl="0" indent="0">
              <a:lnSpc>
                <a:spcPct val="110000"/>
              </a:lnSpc>
              <a:buNone/>
            </a:pPr>
            <a:r>
              <a:rPr lang="en-US" sz="1900" dirty="0">
                <a:latin typeface="Segoe UI" panose="020B0502040204020203" pitchFamily="34" charset="0"/>
                <a:ea typeface="Verdana" pitchFamily="34" charset="0"/>
                <a:cs typeface="Segoe UI" panose="020B0502040204020203" pitchFamily="34" charset="0"/>
              </a:rPr>
              <a:t>             not change.</a:t>
            </a:r>
          </a:p>
          <a:p>
            <a:pPr lvl="2">
              <a:lnSpc>
                <a:spcPct val="110000"/>
              </a:lnSpc>
            </a:pPr>
            <a:r>
              <a:rPr lang="en-US" sz="1900" dirty="0">
                <a:latin typeface="Segoe UI" panose="020B0502040204020203" pitchFamily="34" charset="0"/>
                <a:ea typeface="Verdana" pitchFamily="34" charset="0"/>
                <a:cs typeface="Segoe UI" panose="020B0502040204020203" pitchFamily="34" charset="0"/>
              </a:rPr>
              <a:t>Let SUCC be a state such that any successor of the current state will be better than it.</a:t>
            </a:r>
          </a:p>
          <a:p>
            <a:pPr lvl="2">
              <a:lnSpc>
                <a:spcPct val="110000"/>
              </a:lnSpc>
            </a:pPr>
            <a:r>
              <a:rPr lang="en-US" sz="1900" dirty="0">
                <a:latin typeface="Segoe UI" panose="020B0502040204020203" pitchFamily="34" charset="0"/>
                <a:ea typeface="Verdana" pitchFamily="34" charset="0"/>
                <a:cs typeface="Segoe UI" panose="020B0502040204020203" pitchFamily="34" charset="0"/>
              </a:rPr>
              <a:t>For each operator that applies to the current state:</a:t>
            </a:r>
          </a:p>
          <a:p>
            <a:pPr lvl="3">
              <a:lnSpc>
                <a:spcPct val="110000"/>
              </a:lnSpc>
            </a:pPr>
            <a:r>
              <a:rPr lang="en-US" sz="1900" dirty="0">
                <a:latin typeface="Segoe UI" panose="020B0502040204020203" pitchFamily="34" charset="0"/>
                <a:ea typeface="Verdana" pitchFamily="34" charset="0"/>
                <a:cs typeface="Segoe UI" panose="020B0502040204020203" pitchFamily="34" charset="0"/>
              </a:rPr>
              <a:t>Apply the new operator and generate a new state.</a:t>
            </a:r>
          </a:p>
          <a:p>
            <a:pPr lvl="3">
              <a:lnSpc>
                <a:spcPct val="110000"/>
              </a:lnSpc>
            </a:pPr>
            <a:r>
              <a:rPr lang="en-US" sz="1900" dirty="0">
                <a:latin typeface="Segoe UI" panose="020B0502040204020203" pitchFamily="34" charset="0"/>
                <a:ea typeface="Verdana" pitchFamily="34" charset="0"/>
                <a:cs typeface="Segoe UI" panose="020B0502040204020203" pitchFamily="34" charset="0"/>
              </a:rPr>
              <a:t>Evaluate the new state.</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it is goal state, then return </a:t>
            </a:r>
            <a:r>
              <a:rPr lang="en-US" sz="1900" dirty="0">
                <a:highlight>
                  <a:srgbClr val="00FF00"/>
                </a:highlight>
                <a:latin typeface="Segoe UI" panose="020B0502040204020203" pitchFamily="34" charset="0"/>
                <a:ea typeface="Verdana" pitchFamily="34" charset="0"/>
                <a:cs typeface="Segoe UI" panose="020B0502040204020203" pitchFamily="34" charset="0"/>
              </a:rPr>
              <a:t>success</a:t>
            </a:r>
            <a:r>
              <a:rPr lang="en-US" sz="1900" dirty="0">
                <a:latin typeface="Segoe UI" panose="020B0502040204020203" pitchFamily="34" charset="0"/>
                <a:ea typeface="Verdana" pitchFamily="34" charset="0"/>
                <a:cs typeface="Segoe UI" panose="020B0502040204020203" pitchFamily="34" charset="0"/>
              </a:rPr>
              <a:t> and quit, else compare it to the SUCC.</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it is better than SUCC, then set new state as SUCC.</a:t>
            </a:r>
          </a:p>
          <a:p>
            <a:pPr lvl="4">
              <a:lnSpc>
                <a:spcPct val="110000"/>
              </a:lnSpc>
            </a:pPr>
            <a:r>
              <a:rPr lang="en-US" sz="1900" dirty="0">
                <a:latin typeface="Segoe UI" panose="020B0502040204020203" pitchFamily="34" charset="0"/>
                <a:ea typeface="Verdana" pitchFamily="34" charset="0"/>
                <a:cs typeface="Segoe UI" panose="020B0502040204020203" pitchFamily="34" charset="0"/>
              </a:rPr>
              <a:t>If the SUCC is better than the current state, then set current state to SUCC.</a:t>
            </a:r>
          </a:p>
          <a:p>
            <a:pPr marL="0" lvl="0" indent="0">
              <a:buNone/>
            </a:pPr>
            <a:r>
              <a:rPr lang="en-US" sz="1900" b="1" dirty="0">
                <a:latin typeface="Segoe UI" panose="020B0502040204020203" pitchFamily="34" charset="0"/>
                <a:ea typeface="Verdana" pitchFamily="34" charset="0"/>
                <a:cs typeface="Segoe UI" panose="020B0502040204020203" pitchFamily="34" charset="0"/>
              </a:rPr>
              <a:t>Step 3:</a:t>
            </a:r>
            <a:r>
              <a:rPr lang="en-US" sz="1900" dirty="0">
                <a:latin typeface="Segoe UI" panose="020B0502040204020203" pitchFamily="34" charset="0"/>
                <a:ea typeface="Verdana" pitchFamily="34" charset="0"/>
                <a:cs typeface="Segoe UI" panose="020B0502040204020203" pitchFamily="34" charset="0"/>
              </a:rPr>
              <a:t> Exit.</a:t>
            </a:r>
          </a:p>
          <a:p>
            <a:endParaRPr lang="en-US"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09F10CB0-7547-4871-983B-2DBAA675E011}"/>
              </a:ext>
            </a:extLst>
          </p:cNvPr>
          <p:cNvSpPr>
            <a:spLocks noGrp="1"/>
          </p:cNvSpPr>
          <p:nvPr>
            <p:ph type="title"/>
          </p:nvPr>
        </p:nvSpPr>
        <p:spPr>
          <a:xfrm>
            <a:off x="304800" y="365127"/>
            <a:ext cx="7886700" cy="6254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Algorithm for Steepest-Ascent HC:</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9583E1C6-4BF9-49F8-937A-B4EF411BDC7E}"/>
              </a:ext>
            </a:extLst>
          </p:cNvPr>
          <p:cNvSpPr/>
          <p:nvPr/>
        </p:nvSpPr>
        <p:spPr>
          <a:xfrm>
            <a:off x="7086600" y="979715"/>
            <a:ext cx="1905000" cy="18288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7" name="Picture 6">
            <a:extLst>
              <a:ext uri="{FF2B5EF4-FFF2-40B4-BE49-F238E27FC236}">
                <a16:creationId xmlns:a16="http://schemas.microsoft.com/office/drawing/2014/main" id="{3856E164-288D-48D8-874F-8226865E0BA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b="1" dirty="0">
              <a:solidFill>
                <a:srgbClr val="27197D"/>
              </a:solidFill>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3" name="Content Placeholder 2"/>
          <p:cNvSpPr>
            <a:spLocks noGrp="1"/>
          </p:cNvSpPr>
          <p:nvPr>
            <p:ph idx="1"/>
          </p:nvPr>
        </p:nvSpPr>
        <p:spPr>
          <a:xfrm>
            <a:off x="628650" y="1219200"/>
            <a:ext cx="7886700" cy="4957763"/>
          </a:xfrm>
        </p:spPr>
        <p:txBody>
          <a:bodyPr/>
          <a:lstStyle/>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3. </a:t>
            </a:r>
            <a:r>
              <a:rPr lang="en-US" sz="1800" u="sng" dirty="0">
                <a:latin typeface="Segoe UI" panose="020B0502040204020203" pitchFamily="34" charset="0"/>
                <a:ea typeface="Verdana" pitchFamily="34" charset="0"/>
                <a:cs typeface="Segoe UI" panose="020B0502040204020203" pitchFamily="34" charset="0"/>
              </a:rPr>
              <a:t>Stochastic hill climbing</a:t>
            </a:r>
            <a:r>
              <a:rPr lang="en-US" sz="1800" dirty="0">
                <a:latin typeface="Segoe UI" panose="020B0502040204020203" pitchFamily="34" charset="0"/>
                <a:ea typeface="Verdana" pitchFamily="34" charset="0"/>
                <a:cs typeface="Segoe UI" panose="020B0502040204020203" pitchFamily="34" charset="0"/>
              </a:rPr>
              <a:t>: </a:t>
            </a:r>
            <a:br>
              <a:rPr lang="en-US" sz="1800" dirty="0">
                <a:latin typeface="Segoe UI" panose="020B0502040204020203" pitchFamily="34" charset="0"/>
                <a:ea typeface="Verdana" pitchFamily="34" charset="0"/>
                <a:cs typeface="Segoe UI" panose="020B0502040204020203" pitchFamily="34" charset="0"/>
              </a:rPr>
            </a:br>
            <a:endParaRPr lang="en-US" sz="1800" dirty="0">
              <a:latin typeface="Segoe UI" panose="020B0502040204020203" pitchFamily="34" charset="0"/>
              <a:ea typeface="Verdana" pitchFamily="34" charset="0"/>
              <a:cs typeface="Segoe UI" panose="020B0502040204020203" pitchFamily="34" charset="0"/>
            </a:endParaRP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Stochastic hill climbing does not examine for all its neighbor before moving. Rather, this search algorithm selects one neighbor node at random and decides whether to choose it as a current state or examine another state.</a:t>
            </a:r>
          </a:p>
          <a:p>
            <a:endParaRPr lang="en-US" dirty="0">
              <a:latin typeface="Segoe UI" panose="020B0502040204020203" pitchFamily="34" charset="0"/>
              <a:cs typeface="Segoe UI" panose="020B0502040204020203" pitchFamily="34" charset="0"/>
            </a:endParaRPr>
          </a:p>
        </p:txBody>
      </p:sp>
      <p:sp>
        <p:nvSpPr>
          <p:cNvPr id="4" name="Oval 3">
            <a:extLst>
              <a:ext uri="{FF2B5EF4-FFF2-40B4-BE49-F238E27FC236}">
                <a16:creationId xmlns:a16="http://schemas.microsoft.com/office/drawing/2014/main" id="{9B7F2943-CCC4-4E1C-A299-463C388CCAFC}"/>
              </a:ext>
            </a:extLst>
          </p:cNvPr>
          <p:cNvSpPr/>
          <p:nvPr/>
        </p:nvSpPr>
        <p:spPr>
          <a:xfrm>
            <a:off x="5486400" y="1233714"/>
            <a:ext cx="1905000" cy="1752600"/>
          </a:xfrm>
          <a:prstGeom prst="ellipse">
            <a:avLst/>
          </a:prstGeom>
          <a: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l="-25000" r="-25000"/>
            </a:stretch>
          </a:blipFill>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pic>
        <p:nvPicPr>
          <p:cNvPr id="5" name="Picture 4">
            <a:extLst>
              <a:ext uri="{FF2B5EF4-FFF2-40B4-BE49-F238E27FC236}">
                <a16:creationId xmlns:a16="http://schemas.microsoft.com/office/drawing/2014/main" id="{F24AE686-485F-4177-9E04-17AD4BAE62E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p>
        </p:txBody>
      </p:sp>
      <p:sp>
        <p:nvSpPr>
          <p:cNvPr id="3" name="Content Placeholder 2"/>
          <p:cNvSpPr>
            <a:spLocks noGrp="1"/>
          </p:cNvSpPr>
          <p:nvPr>
            <p:ph idx="1"/>
          </p:nvPr>
        </p:nvSpPr>
        <p:spPr>
          <a:xfrm>
            <a:off x="628650" y="1295400"/>
            <a:ext cx="8058150" cy="4830763"/>
          </a:xfrm>
        </p:spPr>
        <p:txBody>
          <a:bodyPr>
            <a:normAutofit/>
          </a:bodyPr>
          <a:lstStyle/>
          <a:p>
            <a:pPr>
              <a:buNone/>
            </a:pPr>
            <a:r>
              <a:rPr lang="en-US" sz="2000" b="1" dirty="0">
                <a:latin typeface="Segoe UI" panose="020B0502040204020203" pitchFamily="34" charset="0"/>
                <a:ea typeface="Verdana" pitchFamily="34" charset="0"/>
                <a:cs typeface="Segoe UI" panose="020B0502040204020203" pitchFamily="34" charset="0"/>
              </a:rPr>
              <a:t>Problems in Hill Climbing:</a:t>
            </a:r>
            <a:r>
              <a:rPr lang="en-US" sz="1900" b="1" dirty="0">
                <a:latin typeface="Segoe UI" panose="020B0502040204020203" pitchFamily="34" charset="0"/>
                <a:ea typeface="Verdana" pitchFamily="34" charset="0"/>
                <a:cs typeface="Segoe UI" panose="020B0502040204020203" pitchFamily="34" charset="0"/>
              </a:rPr>
              <a:t>	</a:t>
            </a:r>
          </a:p>
          <a:p>
            <a:pPr>
              <a:buNone/>
            </a:pPr>
            <a:r>
              <a:rPr lang="en-US" sz="1800" b="1" dirty="0">
                <a:latin typeface="Segoe UI" panose="020B0502040204020203" pitchFamily="34" charset="0"/>
                <a:ea typeface="Verdana" pitchFamily="34" charset="0"/>
                <a:cs typeface="Segoe UI" panose="020B0502040204020203" pitchFamily="34" charset="0"/>
              </a:rPr>
              <a:t>1. Local Maximum:</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A local maximum is a peak state in the landscape which is </a:t>
            </a:r>
            <a:r>
              <a:rPr lang="en-US" sz="1800" dirty="0">
                <a:highlight>
                  <a:srgbClr val="00FF00"/>
                </a:highlight>
                <a:latin typeface="Segoe UI" panose="020B0502040204020203" pitchFamily="34" charset="0"/>
                <a:ea typeface="Verdana" pitchFamily="34" charset="0"/>
                <a:cs typeface="Segoe UI" panose="020B0502040204020203" pitchFamily="34" charset="0"/>
              </a:rPr>
              <a:t>better</a:t>
            </a:r>
            <a:r>
              <a:rPr lang="en-US" sz="1800" dirty="0">
                <a:latin typeface="Segoe UI" panose="020B0502040204020203" pitchFamily="34" charset="0"/>
                <a:ea typeface="Verdana" pitchFamily="34" charset="0"/>
                <a:cs typeface="Segoe UI" panose="020B0502040204020203" pitchFamily="34" charset="0"/>
              </a:rPr>
              <a:t> than each of </a:t>
            </a:r>
            <a:r>
              <a:rPr lang="en-US" sz="1800" u="sng" dirty="0">
                <a:latin typeface="Segoe UI" panose="020B0502040204020203" pitchFamily="34" charset="0"/>
                <a:ea typeface="Verdana" pitchFamily="34" charset="0"/>
                <a:cs typeface="Segoe UI" panose="020B0502040204020203" pitchFamily="34" charset="0"/>
              </a:rPr>
              <a:t>its neighboring states</a:t>
            </a:r>
            <a:r>
              <a:rPr lang="en-US" sz="1800" dirty="0">
                <a:latin typeface="Segoe UI" panose="020B0502040204020203" pitchFamily="34" charset="0"/>
                <a:ea typeface="Verdana" pitchFamily="34" charset="0"/>
                <a:cs typeface="Segoe UI" panose="020B0502040204020203" pitchFamily="34" charset="0"/>
              </a:rPr>
              <a:t>, but there is another state also present which is higher than the local maximum.</a:t>
            </a:r>
          </a:p>
          <a:p>
            <a:pPr marL="0" indent="0">
              <a:buNone/>
            </a:pPr>
            <a:r>
              <a:rPr lang="en-US" sz="1800" b="1" dirty="0">
                <a:latin typeface="Segoe UI" panose="020B0502040204020203" pitchFamily="34" charset="0"/>
                <a:ea typeface="Verdana" pitchFamily="34" charset="0"/>
                <a:cs typeface="Segoe UI" panose="020B0502040204020203" pitchFamily="34" charset="0"/>
              </a:rPr>
              <a:t>Solution:</a:t>
            </a:r>
          </a:p>
          <a:p>
            <a:pPr>
              <a:buNone/>
            </a:pPr>
            <a:r>
              <a:rPr lang="en-US" sz="1800" dirty="0">
                <a:highlight>
                  <a:srgbClr val="00FF00"/>
                </a:highlight>
                <a:latin typeface="Segoe UI" panose="020B0502040204020203" pitchFamily="34" charset="0"/>
                <a:ea typeface="Verdana" pitchFamily="34" charset="0"/>
                <a:cs typeface="Segoe UI" panose="020B0502040204020203" pitchFamily="34" charset="0"/>
              </a:rPr>
              <a:t>Backtracking</a:t>
            </a:r>
            <a:r>
              <a:rPr lang="en-US" sz="1800" dirty="0">
                <a:latin typeface="Segoe UI" panose="020B0502040204020203" pitchFamily="34" charset="0"/>
                <a:ea typeface="Verdana" pitchFamily="34" charset="0"/>
                <a:cs typeface="Segoe UI" panose="020B0502040204020203" pitchFamily="34" charset="0"/>
              </a:rPr>
              <a:t> technique can be a </a:t>
            </a:r>
            <a:r>
              <a:rPr lang="en-US" sz="1800" u="sng"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of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local maximum</a:t>
            </a:r>
            <a:r>
              <a:rPr lang="en-US" sz="1800" dirty="0">
                <a:latin typeface="Segoe UI" panose="020B0502040204020203" pitchFamily="34" charset="0"/>
                <a:ea typeface="Verdana" pitchFamily="34" charset="0"/>
                <a:cs typeface="Segoe UI" panose="020B0502040204020203" pitchFamily="34" charset="0"/>
              </a:rPr>
              <a:t> in state space </a:t>
            </a:r>
          </a:p>
          <a:p>
            <a:pPr>
              <a:buNone/>
            </a:pPr>
            <a:r>
              <a:rPr lang="en-US" sz="1800" dirty="0">
                <a:latin typeface="Segoe UI" panose="020B0502040204020203" pitchFamily="34" charset="0"/>
                <a:ea typeface="Verdana" pitchFamily="34" charset="0"/>
                <a:cs typeface="Segoe UI" panose="020B0502040204020203" pitchFamily="34" charset="0"/>
              </a:rPr>
              <a:t>landscape. </a:t>
            </a:r>
          </a:p>
          <a:p>
            <a:pPr marL="0" indent="0">
              <a:buNone/>
            </a:pPr>
            <a:endParaRPr lang="en-US" dirty="0">
              <a:latin typeface="Segoe UI" panose="020B0502040204020203"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4572000" cy="2362200"/>
          </a:xfrm>
          <a:prstGeom prst="rect">
            <a:avLst/>
          </a:prstGeom>
          <a:noFill/>
          <a:ln>
            <a:noFill/>
          </a:ln>
        </p:spPr>
      </p:pic>
      <p:pic>
        <p:nvPicPr>
          <p:cNvPr id="5" name="Picture 4">
            <a:extLst>
              <a:ext uri="{FF2B5EF4-FFF2-40B4-BE49-F238E27FC236}">
                <a16:creationId xmlns:a16="http://schemas.microsoft.com/office/drawing/2014/main" id="{2A14354B-7AB4-4F8E-8801-FF3AC58CCF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p>
        </p:txBody>
      </p:sp>
      <p:sp>
        <p:nvSpPr>
          <p:cNvPr id="3" name="Content Placeholder 2"/>
          <p:cNvSpPr>
            <a:spLocks noGrp="1"/>
          </p:cNvSpPr>
          <p:nvPr>
            <p:ph idx="1"/>
          </p:nvPr>
        </p:nvSpPr>
        <p:spPr>
          <a:xfrm>
            <a:off x="457200" y="1066800"/>
            <a:ext cx="8229600" cy="5059363"/>
          </a:xfrm>
        </p:spPr>
        <p:txBody>
          <a:bodyPr>
            <a:normAutofit/>
          </a:bodyPr>
          <a:lstStyle/>
          <a:p>
            <a:pPr>
              <a:buNone/>
            </a:pPr>
            <a:endParaRPr lang="en-US" sz="1800" b="1" dirty="0">
              <a:latin typeface="Segoe UI" panose="020B0502040204020203" pitchFamily="34" charset="0"/>
              <a:ea typeface="Verdana" pitchFamily="34" charset="0"/>
              <a:cs typeface="Segoe UI" panose="020B0502040204020203" pitchFamily="34" charset="0"/>
            </a:endParaRPr>
          </a:p>
          <a:p>
            <a:pPr>
              <a:lnSpc>
                <a:spcPct val="100000"/>
              </a:lnSpc>
              <a:buNone/>
            </a:pPr>
            <a:r>
              <a:rPr lang="en-US" sz="1800" b="1" dirty="0">
                <a:latin typeface="Segoe UI" panose="020B0502040204020203" pitchFamily="34" charset="0"/>
                <a:ea typeface="Verdana" pitchFamily="34" charset="0"/>
                <a:cs typeface="Segoe UI" panose="020B0502040204020203" pitchFamily="34" charset="0"/>
              </a:rPr>
              <a:t>2. Plateau:</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dirty="0">
                <a:latin typeface="Segoe UI" panose="020B0502040204020203" pitchFamily="34" charset="0"/>
                <a:ea typeface="Verdana" pitchFamily="34" charset="0"/>
                <a:cs typeface="Segoe UI" panose="020B0502040204020203" pitchFamily="34" charset="0"/>
              </a:rPr>
              <a:t>A plateau is the flat area of the search space in which all the neighbor states of the current state contains the </a:t>
            </a:r>
            <a:r>
              <a:rPr lang="en-US" sz="1800" dirty="0">
                <a:highlight>
                  <a:srgbClr val="00FF00"/>
                </a:highlight>
                <a:latin typeface="Segoe UI" panose="020B0502040204020203" pitchFamily="34" charset="0"/>
                <a:ea typeface="Verdana" pitchFamily="34" charset="0"/>
                <a:cs typeface="Segoe UI" panose="020B0502040204020203" pitchFamily="34" charset="0"/>
              </a:rPr>
              <a:t>same value</a:t>
            </a:r>
            <a:r>
              <a:rPr lang="en-US" sz="1800" dirty="0">
                <a:latin typeface="Segoe UI" panose="020B0502040204020203" pitchFamily="34" charset="0"/>
                <a:ea typeface="Verdana" pitchFamily="34" charset="0"/>
                <a:cs typeface="Segoe UI" panose="020B0502040204020203" pitchFamily="34" charset="0"/>
              </a:rPr>
              <a:t>. </a:t>
            </a:r>
          </a:p>
          <a:p>
            <a:pPr marL="0" indent="0">
              <a:lnSpc>
                <a:spcPct val="100000"/>
              </a:lnSpc>
              <a:buNone/>
            </a:pPr>
            <a:r>
              <a:rPr lang="en-US" sz="1800" b="1"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The solution for the plateau is to take </a:t>
            </a:r>
            <a:r>
              <a:rPr lang="en-US" sz="1800" dirty="0">
                <a:highlight>
                  <a:srgbClr val="00FF00"/>
                </a:highlight>
                <a:latin typeface="Segoe UI" panose="020B0502040204020203" pitchFamily="34" charset="0"/>
                <a:ea typeface="Verdana" pitchFamily="34" charset="0"/>
                <a:cs typeface="Segoe UI" panose="020B0502040204020203" pitchFamily="34" charset="0"/>
              </a:rPr>
              <a:t>big steps </a:t>
            </a:r>
            <a:r>
              <a:rPr lang="en-US" sz="1800" dirty="0">
                <a:latin typeface="Segoe UI" panose="020B0502040204020203" pitchFamily="34" charset="0"/>
                <a:ea typeface="Verdana" pitchFamily="34" charset="0"/>
                <a:cs typeface="Segoe UI" panose="020B0502040204020203" pitchFamily="34" charset="0"/>
              </a:rPr>
              <a:t>or very little steps while searching.</a:t>
            </a:r>
          </a:p>
          <a:p>
            <a:pPr marL="0" indent="0">
              <a:buNone/>
            </a:pP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0"/>
            <a:ext cx="4191000" cy="2362200"/>
          </a:xfrm>
          <a:prstGeom prst="rect">
            <a:avLst/>
          </a:prstGeom>
          <a:noFill/>
          <a:ln>
            <a:noFill/>
          </a:ln>
        </p:spPr>
      </p:pic>
      <p:pic>
        <p:nvPicPr>
          <p:cNvPr id="5" name="Picture 4">
            <a:extLst>
              <a:ext uri="{FF2B5EF4-FFF2-40B4-BE49-F238E27FC236}">
                <a16:creationId xmlns:a16="http://schemas.microsoft.com/office/drawing/2014/main" id="{75D37498-E1FC-4EB1-9A1A-39A6FA2ED8A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Hill Climbing:</a:t>
            </a:r>
            <a:endParaRPr lang="en-US" sz="3200" dirty="0"/>
          </a:p>
        </p:txBody>
      </p:sp>
      <p:sp>
        <p:nvSpPr>
          <p:cNvPr id="3" name="Content Placeholder 2"/>
          <p:cNvSpPr>
            <a:spLocks noGrp="1"/>
          </p:cNvSpPr>
          <p:nvPr>
            <p:ph idx="1"/>
          </p:nvPr>
        </p:nvSpPr>
        <p:spPr>
          <a:xfrm>
            <a:off x="457200" y="1066800"/>
            <a:ext cx="8229600" cy="5059363"/>
          </a:xfrm>
        </p:spPr>
        <p:txBody>
          <a:bodyPr/>
          <a:lstStyle/>
          <a:p>
            <a:pPr>
              <a:buNone/>
            </a:pPr>
            <a:endParaRPr lang="en-US" sz="1800" b="1" dirty="0">
              <a:latin typeface="Segoe UI" panose="020B0502040204020203" pitchFamily="34" charset="0"/>
              <a:ea typeface="Verdana" pitchFamily="34" charset="0"/>
              <a:cs typeface="Segoe UI" panose="020B0502040204020203" pitchFamily="34" charset="0"/>
            </a:endParaRPr>
          </a:p>
          <a:p>
            <a:pPr>
              <a:buNone/>
            </a:pPr>
            <a:r>
              <a:rPr lang="en-US" sz="1800" b="1" dirty="0">
                <a:latin typeface="Segoe UI" panose="020B0502040204020203" pitchFamily="34" charset="0"/>
                <a:ea typeface="Verdana" pitchFamily="34" charset="0"/>
                <a:cs typeface="Segoe UI" panose="020B0502040204020203" pitchFamily="34" charset="0"/>
              </a:rPr>
              <a:t>3. Ridges:</a:t>
            </a:r>
            <a:r>
              <a:rPr lang="en-US" sz="1800" dirty="0">
                <a:latin typeface="Segoe UI" panose="020B0502040204020203" pitchFamily="34" charset="0"/>
                <a:ea typeface="Verdana" pitchFamily="34" charset="0"/>
                <a:cs typeface="Segoe UI" panose="020B0502040204020203" pitchFamily="34" charset="0"/>
              </a:rPr>
              <a:t> </a:t>
            </a:r>
          </a:p>
          <a:p>
            <a:pPr marL="0" indent="0">
              <a:buNone/>
            </a:pPr>
            <a:r>
              <a:rPr lang="en-US" sz="1800" dirty="0">
                <a:latin typeface="Segoe UI" panose="020B0502040204020203" pitchFamily="34" charset="0"/>
                <a:ea typeface="Verdana" pitchFamily="34" charset="0"/>
                <a:cs typeface="Segoe UI" panose="020B0502040204020203" pitchFamily="34" charset="0"/>
              </a:rPr>
              <a:t>A ridge is a </a:t>
            </a:r>
            <a:r>
              <a:rPr lang="en-US" sz="1800" dirty="0">
                <a:highlight>
                  <a:srgbClr val="00FF00"/>
                </a:highlight>
                <a:latin typeface="Segoe UI" panose="020B0502040204020203" pitchFamily="34" charset="0"/>
                <a:ea typeface="Verdana" pitchFamily="34" charset="0"/>
                <a:cs typeface="Segoe UI" panose="020B0502040204020203" pitchFamily="34" charset="0"/>
              </a:rPr>
              <a:t>special</a:t>
            </a:r>
            <a:r>
              <a:rPr lang="en-US" sz="1800" dirty="0">
                <a:latin typeface="Segoe UI" panose="020B0502040204020203" pitchFamily="34" charset="0"/>
                <a:ea typeface="Verdana" pitchFamily="34" charset="0"/>
                <a:cs typeface="Segoe UI" panose="020B0502040204020203" pitchFamily="34" charset="0"/>
              </a:rPr>
              <a:t> form of the </a:t>
            </a:r>
            <a:r>
              <a:rPr lang="en-US" sz="1800" dirty="0">
                <a:highlight>
                  <a:srgbClr val="00FF00"/>
                </a:highlight>
                <a:latin typeface="Segoe UI" panose="020B0502040204020203" pitchFamily="34" charset="0"/>
                <a:ea typeface="Verdana" pitchFamily="34" charset="0"/>
                <a:cs typeface="Segoe UI" panose="020B0502040204020203" pitchFamily="34" charset="0"/>
              </a:rPr>
              <a:t>local maximum</a:t>
            </a:r>
            <a:r>
              <a:rPr lang="en-US" sz="1800" dirty="0">
                <a:latin typeface="Segoe UI" panose="020B0502040204020203" pitchFamily="34" charset="0"/>
                <a:ea typeface="Verdana" pitchFamily="34" charset="0"/>
                <a:cs typeface="Segoe UI" panose="020B0502040204020203" pitchFamily="34" charset="0"/>
              </a:rPr>
              <a:t>. It has an area which is higher than its surrounding areas, but </a:t>
            </a:r>
            <a:r>
              <a:rPr lang="en-US" sz="1800" u="sng" dirty="0">
                <a:latin typeface="Segoe UI" panose="020B0502040204020203" pitchFamily="34" charset="0"/>
                <a:ea typeface="Verdana" pitchFamily="34" charset="0"/>
                <a:cs typeface="Segoe UI" panose="020B0502040204020203" pitchFamily="34" charset="0"/>
              </a:rPr>
              <a:t>itself has a slope</a:t>
            </a:r>
            <a:r>
              <a:rPr lang="en-US" sz="1800" dirty="0">
                <a:latin typeface="Segoe UI" panose="020B0502040204020203" pitchFamily="34" charset="0"/>
                <a:ea typeface="Verdana" pitchFamily="34" charset="0"/>
                <a:cs typeface="Segoe UI" panose="020B0502040204020203" pitchFamily="34" charset="0"/>
              </a:rPr>
              <a:t>, and cannot be reached in a single move.</a:t>
            </a:r>
          </a:p>
          <a:p>
            <a:pPr marL="0" indent="0">
              <a:buNone/>
            </a:pPr>
            <a:r>
              <a:rPr lang="en-US" sz="1800" b="1" dirty="0">
                <a:latin typeface="Segoe UI" panose="020B0502040204020203" pitchFamily="34" charset="0"/>
                <a:ea typeface="Verdana" pitchFamily="34" charset="0"/>
                <a:cs typeface="Segoe UI" panose="020B0502040204020203" pitchFamily="34" charset="0"/>
              </a:rPr>
              <a:t>Solution:</a:t>
            </a:r>
            <a:r>
              <a:rPr lang="en-US" sz="1800" dirty="0">
                <a:latin typeface="Segoe UI" panose="020B0502040204020203" pitchFamily="34" charset="0"/>
                <a:ea typeface="Verdana" pitchFamily="34" charset="0"/>
                <a:cs typeface="Segoe UI" panose="020B0502040204020203" pitchFamily="34" charset="0"/>
              </a:rPr>
              <a:t> With the use of bidirectional search, or by moving in different directions, we can improve this problem.</a:t>
            </a:r>
          </a:p>
          <a:p>
            <a:endParaRPr lang="en-US" sz="1800" dirty="0">
              <a:latin typeface="Segoe UI" panose="020B0502040204020203" pitchFamily="34" charset="0"/>
              <a:ea typeface="Verdana" pitchFamily="34" charset="0"/>
              <a:cs typeface="Segoe UI" panose="020B0502040204020203" pitchFamily="34" charset="0"/>
            </a:endParaRPr>
          </a:p>
        </p:txBody>
      </p:sp>
      <p:pic>
        <p:nvPicPr>
          <p:cNvPr id="4" name="Picture 3" descr="Hill Climbing Algorithm in AI"/>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76600"/>
            <a:ext cx="4267200" cy="2514600"/>
          </a:xfrm>
          <a:prstGeom prst="rect">
            <a:avLst/>
          </a:prstGeom>
          <a:noFill/>
          <a:ln>
            <a:noFill/>
          </a:ln>
        </p:spPr>
      </p:pic>
      <p:pic>
        <p:nvPicPr>
          <p:cNvPr id="5" name="Picture 4">
            <a:extLst>
              <a:ext uri="{FF2B5EF4-FFF2-40B4-BE49-F238E27FC236}">
                <a16:creationId xmlns:a16="http://schemas.microsoft.com/office/drawing/2014/main" id="{C643223C-4748-41FD-B4F6-539AF97E0C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Genetic Algorithm:</a:t>
            </a:r>
          </a:p>
        </p:txBody>
      </p:sp>
      <p:sp>
        <p:nvSpPr>
          <p:cNvPr id="3" name="Content Placeholder 2"/>
          <p:cNvSpPr>
            <a:spLocks noGrp="1"/>
          </p:cNvSpPr>
          <p:nvPr>
            <p:ph idx="1"/>
          </p:nvPr>
        </p:nvSpPr>
        <p:spPr>
          <a:xfrm>
            <a:off x="457200" y="1219201"/>
            <a:ext cx="8458200" cy="5273672"/>
          </a:xfrm>
        </p:spPr>
        <p:txBody>
          <a:bodyPr>
            <a:normAutofit/>
          </a:bodyPr>
          <a:lstStyle/>
          <a:p>
            <a:pPr algn="just">
              <a:lnSpc>
                <a:spcPct val="100000"/>
              </a:lnSpc>
            </a:pPr>
            <a:r>
              <a:rPr lang="en-US" sz="2000" dirty="0">
                <a:latin typeface="Segoe UI" panose="020B0502040204020203" pitchFamily="34" charset="0"/>
                <a:cs typeface="Segoe UI" panose="020B0502040204020203" pitchFamily="34" charset="0"/>
              </a:rPr>
              <a:t>A genetic algorithm is a search heuristic that is inspired by Charles Darwin’s theory of </a:t>
            </a:r>
            <a:r>
              <a:rPr lang="en-US" sz="2000" dirty="0">
                <a:highlight>
                  <a:srgbClr val="00FFFF"/>
                </a:highlight>
                <a:latin typeface="Segoe UI" panose="020B0502040204020203" pitchFamily="34" charset="0"/>
                <a:cs typeface="Segoe UI" panose="020B0502040204020203" pitchFamily="34" charset="0"/>
              </a:rPr>
              <a:t>natural evolution</a:t>
            </a:r>
            <a:r>
              <a:rPr lang="en-US" sz="2000" dirty="0">
                <a:latin typeface="Segoe UI" panose="020B0502040204020203" pitchFamily="34" charset="0"/>
                <a:cs typeface="Segoe UI" panose="020B0502040204020203" pitchFamily="34" charset="0"/>
              </a:rPr>
              <a:t>. </a:t>
            </a:r>
          </a:p>
          <a:p>
            <a:pPr algn="just">
              <a:lnSpc>
                <a:spcPct val="100000"/>
              </a:lnSpc>
            </a:pPr>
            <a:r>
              <a:rPr lang="en-US" sz="2000" dirty="0">
                <a:latin typeface="Segoe UI" panose="020B0502040204020203" pitchFamily="34" charset="0"/>
                <a:cs typeface="Segoe UI" panose="020B0502040204020203" pitchFamily="34" charset="0"/>
              </a:rPr>
              <a:t>This algorithm reflects the process of natural selection where the fittest </a:t>
            </a:r>
            <a:r>
              <a:rPr lang="en-US" sz="2000" dirty="0">
                <a:highlight>
                  <a:srgbClr val="00FFFF"/>
                </a:highlight>
                <a:latin typeface="Segoe UI" panose="020B0502040204020203" pitchFamily="34" charset="0"/>
                <a:cs typeface="Segoe UI" panose="020B0502040204020203" pitchFamily="34" charset="0"/>
              </a:rPr>
              <a:t>individuals</a:t>
            </a:r>
            <a:r>
              <a:rPr lang="en-US" sz="2000" dirty="0">
                <a:latin typeface="Segoe UI" panose="020B0502040204020203" pitchFamily="34" charset="0"/>
                <a:cs typeface="Segoe UI" panose="020B0502040204020203" pitchFamily="34" charset="0"/>
              </a:rPr>
              <a:t> are selected for </a:t>
            </a:r>
            <a:r>
              <a:rPr lang="en-US" sz="2000" dirty="0">
                <a:highlight>
                  <a:srgbClr val="FFFF00"/>
                </a:highlight>
                <a:latin typeface="Segoe UI" panose="020B0502040204020203" pitchFamily="34" charset="0"/>
                <a:cs typeface="Segoe UI" panose="020B0502040204020203" pitchFamily="34" charset="0"/>
              </a:rPr>
              <a:t>reproduction</a:t>
            </a:r>
            <a:r>
              <a:rPr lang="en-US" sz="2000" dirty="0">
                <a:latin typeface="Segoe UI" panose="020B0502040204020203" pitchFamily="34" charset="0"/>
                <a:cs typeface="Segoe UI" panose="020B0502040204020203" pitchFamily="34" charset="0"/>
              </a:rPr>
              <a:t> in order to produce offspring of the </a:t>
            </a:r>
            <a:r>
              <a:rPr lang="en-US" sz="2000" u="sng" dirty="0">
                <a:latin typeface="Segoe UI" panose="020B0502040204020203" pitchFamily="34" charset="0"/>
                <a:cs typeface="Segoe UI" panose="020B0502040204020203" pitchFamily="34" charset="0"/>
              </a:rPr>
              <a:t>next generation</a:t>
            </a:r>
            <a:r>
              <a:rPr lang="en-US" sz="2000" dirty="0">
                <a:latin typeface="Segoe UI" panose="020B0502040204020203" pitchFamily="34" charset="0"/>
                <a:cs typeface="Segoe UI" panose="020B0502040204020203" pitchFamily="34" charset="0"/>
              </a:rPr>
              <a:t>.</a:t>
            </a:r>
            <a:endParaRPr lang="en-US" sz="2000" b="1" dirty="0">
              <a:latin typeface="Segoe UI" panose="020B0502040204020203" pitchFamily="34" charset="0"/>
              <a:cs typeface="Segoe UI" panose="020B0502040204020203" pitchFamily="34" charset="0"/>
            </a:endParaRPr>
          </a:p>
          <a:p>
            <a:pPr marL="0" indent="0" algn="just">
              <a:lnSpc>
                <a:spcPct val="100000"/>
              </a:lnSpc>
              <a:buNone/>
            </a:pPr>
            <a:endParaRPr lang="en-US" sz="2000" dirty="0">
              <a:latin typeface="Segoe UI" panose="020B0502040204020203" pitchFamily="34" charset="0"/>
              <a:ea typeface="Verdana"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8F00740-4EB5-46A4-B3E3-0C552AF63A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5" name="Picture 4">
            <a:extLst>
              <a:ext uri="{FF2B5EF4-FFF2-40B4-BE49-F238E27FC236}">
                <a16:creationId xmlns:a16="http://schemas.microsoft.com/office/drawing/2014/main" id="{4720C1A3-2C11-4BBE-863B-3E2087170CA3}"/>
              </a:ext>
            </a:extLst>
          </p:cNvPr>
          <p:cNvPicPr>
            <a:picLocks noChangeAspect="1"/>
          </p:cNvPicPr>
          <p:nvPr/>
        </p:nvPicPr>
        <p:blipFill>
          <a:blip r:embed="rId3"/>
          <a:stretch>
            <a:fillRect/>
          </a:stretch>
        </p:blipFill>
        <p:spPr>
          <a:xfrm>
            <a:off x="2762250" y="3429000"/>
            <a:ext cx="3619500" cy="2790825"/>
          </a:xfrm>
          <a:prstGeom prst="rect">
            <a:avLst/>
          </a:prstGeom>
          <a:ln>
            <a:solidFill>
              <a:srgbClr val="FF0000"/>
            </a:solidFill>
          </a:ln>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2EC117B-B2CC-45BC-8BAF-5B1E688C9FB2}"/>
                  </a:ext>
                </a:extLst>
              </p14:cNvPr>
              <p14:cNvContentPartPr/>
              <p14:nvPr/>
            </p14:nvContentPartPr>
            <p14:xfrm>
              <a:off x="480240" y="2707560"/>
              <a:ext cx="8474040" cy="3603240"/>
            </p14:xfrm>
          </p:contentPart>
        </mc:Choice>
        <mc:Fallback>
          <p:pic>
            <p:nvPicPr>
              <p:cNvPr id="6" name="Ink 5">
                <a:extLst>
                  <a:ext uri="{FF2B5EF4-FFF2-40B4-BE49-F238E27FC236}">
                    <a16:creationId xmlns:a16="http://schemas.microsoft.com/office/drawing/2014/main" id="{B2EC117B-B2CC-45BC-8BAF-5B1E688C9FB2}"/>
                  </a:ext>
                </a:extLst>
              </p:cNvPr>
              <p:cNvPicPr/>
              <p:nvPr/>
            </p:nvPicPr>
            <p:blipFill>
              <a:blip r:embed="rId5"/>
              <a:stretch>
                <a:fillRect/>
              </a:stretch>
            </p:blipFill>
            <p:spPr>
              <a:xfrm>
                <a:off x="470880" y="2698200"/>
                <a:ext cx="8492760" cy="3621960"/>
              </a:xfrm>
              <a:prstGeom prst="rect">
                <a:avLst/>
              </a:prstGeom>
            </p:spPr>
          </p:pic>
        </mc:Fallback>
      </mc:AlternateContent>
    </p:spTree>
    <p:extLst>
      <p:ext uri="{BB962C8B-B14F-4D97-AF65-F5344CB8AC3E}">
        <p14:creationId xmlns:p14="http://schemas.microsoft.com/office/powerpoint/2010/main" val="392939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Problems</a:t>
            </a:r>
          </a:p>
        </p:txBody>
      </p:sp>
      <p:sp>
        <p:nvSpPr>
          <p:cNvPr id="3" name="Content Placeholder 2"/>
          <p:cNvSpPr>
            <a:spLocks noGrp="1"/>
          </p:cNvSpPr>
          <p:nvPr>
            <p:ph idx="1"/>
          </p:nvPr>
        </p:nvSpPr>
        <p:spPr>
          <a:xfrm>
            <a:off x="628650" y="1253331"/>
            <a:ext cx="7886700" cy="4351338"/>
          </a:xfrm>
        </p:spPr>
        <p:txBody>
          <a:bodyPr>
            <a:normAutofit/>
          </a:bodyPr>
          <a:lstStyle/>
          <a:p>
            <a:pPr>
              <a:buNone/>
            </a:pPr>
            <a:r>
              <a:rPr lang="en-US" sz="2000" dirty="0">
                <a:latin typeface="Segoe UI" panose="020B0502040204020203" pitchFamily="34" charset="0"/>
                <a:ea typeface="Verdana" pitchFamily="34" charset="0"/>
                <a:cs typeface="Segoe UI" panose="020B0502040204020203" pitchFamily="34" charset="0"/>
              </a:rPr>
              <a:t>Basically, there are </a:t>
            </a:r>
            <a:r>
              <a:rPr lang="en-US" sz="2000" dirty="0">
                <a:highlight>
                  <a:srgbClr val="FFFF00"/>
                </a:highlight>
                <a:latin typeface="Segoe UI" panose="020B0502040204020203" pitchFamily="34" charset="0"/>
                <a:ea typeface="Verdana" pitchFamily="34" charset="0"/>
                <a:cs typeface="Segoe UI" panose="020B0502040204020203" pitchFamily="34" charset="0"/>
              </a:rPr>
              <a:t>two types</a:t>
            </a:r>
            <a:r>
              <a:rPr lang="en-US" sz="2000" dirty="0">
                <a:latin typeface="Segoe UI" panose="020B0502040204020203" pitchFamily="34" charset="0"/>
                <a:ea typeface="Verdana" pitchFamily="34" charset="0"/>
                <a:cs typeface="Segoe UI" panose="020B0502040204020203" pitchFamily="34" charset="0"/>
              </a:rPr>
              <a:t> of problem approaches:</a:t>
            </a:r>
          </a:p>
          <a:p>
            <a:pPr lvl="0"/>
            <a:r>
              <a:rPr lang="en-US" sz="2100" dirty="0">
                <a:highlight>
                  <a:srgbClr val="00FFFF"/>
                </a:highlight>
                <a:latin typeface="Segoe UI" panose="020B0502040204020203" pitchFamily="34" charset="0"/>
                <a:ea typeface="Verdana" pitchFamily="34" charset="0"/>
                <a:cs typeface="Segoe UI" panose="020B0502040204020203" pitchFamily="34" charset="0"/>
              </a:rPr>
              <a:t>Toy Problem</a:t>
            </a:r>
          </a:p>
          <a:p>
            <a:pPr marL="0" lvl="0" indent="0">
              <a:buNone/>
            </a:pPr>
            <a:r>
              <a:rPr lang="en-US" sz="2100" dirty="0">
                <a:latin typeface="Segoe UI" panose="020B0502040204020203" pitchFamily="34" charset="0"/>
                <a:ea typeface="Verdana" pitchFamily="34" charset="0"/>
                <a:cs typeface="Segoe UI" panose="020B0502040204020203" pitchFamily="34" charset="0"/>
              </a:rPr>
              <a:t>    Example: </a:t>
            </a:r>
          </a:p>
          <a:p>
            <a:pPr lvl="1"/>
            <a:r>
              <a:rPr lang="en-US" sz="1700" dirty="0">
                <a:latin typeface="Segoe UI" panose="020B0502040204020203" pitchFamily="34" charset="0"/>
                <a:ea typeface="Verdana" pitchFamily="34" charset="0"/>
                <a:cs typeface="Segoe UI" panose="020B0502040204020203" pitchFamily="34" charset="0"/>
              </a:rPr>
              <a:t>Water Jug Problem</a:t>
            </a:r>
          </a:p>
          <a:p>
            <a:pPr lvl="1"/>
            <a:r>
              <a:rPr lang="en-US" sz="1700" dirty="0">
                <a:latin typeface="Segoe UI" panose="020B0502040204020203" pitchFamily="34" charset="0"/>
                <a:ea typeface="Verdana" pitchFamily="34" charset="0"/>
                <a:cs typeface="Segoe UI" panose="020B0502040204020203" pitchFamily="34" charset="0"/>
              </a:rPr>
              <a:t>8-Puzzel Problem</a:t>
            </a:r>
          </a:p>
          <a:p>
            <a:pPr lvl="1"/>
            <a:r>
              <a:rPr lang="en-US" sz="1700" dirty="0">
                <a:latin typeface="Segoe UI" panose="020B0502040204020203" pitchFamily="34" charset="0"/>
                <a:ea typeface="Verdana" pitchFamily="34" charset="0"/>
                <a:cs typeface="Segoe UI" panose="020B0502040204020203" pitchFamily="34" charset="0"/>
              </a:rPr>
              <a:t>8-Queen Problem</a:t>
            </a:r>
          </a:p>
          <a:p>
            <a:pPr lvl="1"/>
            <a:r>
              <a:rPr lang="en-US" sz="1700" dirty="0">
                <a:latin typeface="Segoe UI" panose="020B0502040204020203" pitchFamily="34" charset="0"/>
                <a:ea typeface="Verdana" pitchFamily="34" charset="0"/>
                <a:cs typeface="Segoe UI" panose="020B0502040204020203" pitchFamily="34" charset="0"/>
              </a:rPr>
              <a:t>Tic-Tac-Toe</a:t>
            </a:r>
          </a:p>
          <a:p>
            <a:pPr lvl="0"/>
            <a:r>
              <a:rPr lang="en-US" sz="2100" dirty="0">
                <a:highlight>
                  <a:srgbClr val="00FFFF"/>
                </a:highlight>
                <a:latin typeface="Segoe UI" panose="020B0502040204020203" pitchFamily="34" charset="0"/>
                <a:ea typeface="Verdana" pitchFamily="34" charset="0"/>
                <a:cs typeface="Segoe UI" panose="020B0502040204020203" pitchFamily="34" charset="0"/>
              </a:rPr>
              <a:t>Real-world Problem </a:t>
            </a:r>
          </a:p>
          <a:p>
            <a:pPr marL="0" lvl="0" indent="0">
              <a:buNone/>
            </a:pPr>
            <a:r>
              <a:rPr lang="en-US" sz="2100" dirty="0">
                <a:latin typeface="Segoe UI" panose="020B0502040204020203" pitchFamily="34" charset="0"/>
                <a:ea typeface="Verdana" pitchFamily="34" charset="0"/>
                <a:cs typeface="Segoe UI" panose="020B0502040204020203" pitchFamily="34" charset="0"/>
              </a:rPr>
              <a:t>     Example: </a:t>
            </a:r>
          </a:p>
          <a:p>
            <a:pPr lvl="1"/>
            <a:r>
              <a:rPr lang="en-US" sz="1700" dirty="0">
                <a:latin typeface="Segoe UI" panose="020B0502040204020203" pitchFamily="34" charset="0"/>
                <a:ea typeface="Verdana" pitchFamily="34" charset="0"/>
                <a:cs typeface="Segoe UI" panose="020B0502040204020203" pitchFamily="34" charset="0"/>
              </a:rPr>
              <a:t>Traveling sales man Problem (TSP)</a:t>
            </a:r>
          </a:p>
          <a:p>
            <a:pPr lvl="1"/>
            <a:r>
              <a:rPr lang="en-US" sz="1700" dirty="0">
                <a:latin typeface="Segoe UI" panose="020B0502040204020203" pitchFamily="34" charset="0"/>
                <a:ea typeface="Verdana" pitchFamily="34" charset="0"/>
                <a:cs typeface="Segoe UI" panose="020B0502040204020203" pitchFamily="34" charset="0"/>
              </a:rPr>
              <a:t>VLSI Layout problem</a:t>
            </a:r>
          </a:p>
          <a:p>
            <a:pPr lvl="1"/>
            <a:r>
              <a:rPr lang="en-US" sz="1700" dirty="0">
                <a:latin typeface="Segoe UI" panose="020B0502040204020203" pitchFamily="34" charset="0"/>
                <a:ea typeface="Verdana" pitchFamily="34" charset="0"/>
                <a:cs typeface="Segoe UI" panose="020B0502040204020203" pitchFamily="34" charset="0"/>
              </a:rPr>
              <a:t>Scheduling the tasks for group of people</a:t>
            </a:r>
          </a:p>
          <a:p>
            <a:pPr>
              <a:buNone/>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A8523B8-93BB-4B32-8068-5D13A9ABE8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6A11-62C6-467C-AEDA-0E477484C248}"/>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Notion of Natural Selection</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74F49E5C-F5ED-4E26-AF4D-9CA2EE11691F}"/>
              </a:ext>
            </a:extLst>
          </p:cNvPr>
          <p:cNvSpPr>
            <a:spLocks noGrp="1"/>
          </p:cNvSpPr>
          <p:nvPr>
            <p:ph idx="1"/>
          </p:nvPr>
        </p:nvSpPr>
        <p:spPr>
          <a:xfrm>
            <a:off x="628650" y="1295400"/>
            <a:ext cx="7886700" cy="4881563"/>
          </a:xfrm>
        </p:spPr>
        <p:txBody>
          <a:bodyPr>
            <a:normAutofit/>
          </a:bodyPr>
          <a:lstStyle/>
          <a:p>
            <a:pPr algn="just">
              <a:lnSpc>
                <a:spcPct val="100000"/>
              </a:lnSpc>
            </a:pPr>
            <a:r>
              <a:rPr lang="en-US" sz="2200" dirty="0">
                <a:latin typeface="Segoe UI" panose="020B0502040204020203" pitchFamily="34" charset="0"/>
                <a:cs typeface="Segoe UI" panose="020B0502040204020203" pitchFamily="34" charset="0"/>
              </a:rPr>
              <a:t>The process of natural selection starts with the </a:t>
            </a:r>
            <a:r>
              <a:rPr lang="en-US" sz="2200" dirty="0">
                <a:highlight>
                  <a:srgbClr val="00FF00"/>
                </a:highlight>
                <a:latin typeface="Segoe UI" panose="020B0502040204020203" pitchFamily="34" charset="0"/>
                <a:cs typeface="Segoe UI" panose="020B0502040204020203" pitchFamily="34" charset="0"/>
              </a:rPr>
              <a:t>selection</a:t>
            </a:r>
            <a:r>
              <a:rPr lang="en-US" sz="2200" dirty="0">
                <a:latin typeface="Segoe UI" panose="020B0502040204020203" pitchFamily="34" charset="0"/>
                <a:cs typeface="Segoe UI" panose="020B0502040204020203" pitchFamily="34" charset="0"/>
              </a:rPr>
              <a:t> of </a:t>
            </a:r>
            <a:r>
              <a:rPr lang="en-US" sz="2200" u="sng" dirty="0">
                <a:latin typeface="Segoe UI" panose="020B0502040204020203" pitchFamily="34" charset="0"/>
                <a:cs typeface="Segoe UI" panose="020B0502040204020203" pitchFamily="34" charset="0"/>
              </a:rPr>
              <a:t>fittest individuals</a:t>
            </a:r>
            <a:r>
              <a:rPr lang="en-US" sz="2200" dirty="0">
                <a:latin typeface="Segoe UI" panose="020B0502040204020203" pitchFamily="34" charset="0"/>
                <a:cs typeface="Segoe UI" panose="020B0502040204020203" pitchFamily="34" charset="0"/>
              </a:rPr>
              <a:t> from a population.</a:t>
            </a:r>
          </a:p>
          <a:p>
            <a:pPr algn="just">
              <a:lnSpc>
                <a:spcPct val="100000"/>
              </a:lnSpc>
            </a:pPr>
            <a:r>
              <a:rPr lang="en-US" sz="2200" dirty="0">
                <a:latin typeface="Segoe UI" panose="020B0502040204020203" pitchFamily="34" charset="0"/>
                <a:cs typeface="Segoe UI" panose="020B0502040204020203" pitchFamily="34" charset="0"/>
              </a:rPr>
              <a:t>They produce offspring which </a:t>
            </a:r>
            <a:r>
              <a:rPr lang="en-US" sz="2200" dirty="0">
                <a:highlight>
                  <a:srgbClr val="00FF00"/>
                </a:highlight>
                <a:latin typeface="Segoe UI" panose="020B0502040204020203" pitchFamily="34" charset="0"/>
                <a:cs typeface="Segoe UI" panose="020B0502040204020203" pitchFamily="34" charset="0"/>
              </a:rPr>
              <a:t>inherit</a:t>
            </a:r>
            <a:r>
              <a:rPr lang="en-US" sz="2200" dirty="0">
                <a:latin typeface="Segoe UI" panose="020B0502040204020203" pitchFamily="34" charset="0"/>
                <a:cs typeface="Segoe UI" panose="020B0502040204020203" pitchFamily="34" charset="0"/>
              </a:rPr>
              <a:t> the </a:t>
            </a:r>
            <a:r>
              <a:rPr lang="en-US" sz="2200" u="sng" dirty="0">
                <a:latin typeface="Segoe UI" panose="020B0502040204020203" pitchFamily="34" charset="0"/>
                <a:cs typeface="Segoe UI" panose="020B0502040204020203" pitchFamily="34" charset="0"/>
              </a:rPr>
              <a:t>characteristics</a:t>
            </a:r>
            <a:r>
              <a:rPr lang="en-US" sz="2200" dirty="0">
                <a:latin typeface="Segoe UI" panose="020B0502040204020203" pitchFamily="34" charset="0"/>
                <a:cs typeface="Segoe UI" panose="020B0502040204020203" pitchFamily="34" charset="0"/>
              </a:rPr>
              <a:t> of the parents and will be added to the </a:t>
            </a:r>
            <a:r>
              <a:rPr lang="en-US" sz="2200" u="sng" dirty="0">
                <a:latin typeface="Segoe UI" panose="020B0502040204020203" pitchFamily="34" charset="0"/>
                <a:cs typeface="Segoe UI" panose="020B0502040204020203" pitchFamily="34" charset="0"/>
              </a:rPr>
              <a:t>next generation</a:t>
            </a:r>
            <a:r>
              <a:rPr lang="en-US" sz="2200" dirty="0">
                <a:latin typeface="Segoe UI" panose="020B0502040204020203" pitchFamily="34" charset="0"/>
                <a:cs typeface="Segoe UI" panose="020B0502040204020203" pitchFamily="34" charset="0"/>
              </a:rPr>
              <a:t>. </a:t>
            </a:r>
          </a:p>
          <a:p>
            <a:pPr algn="just">
              <a:lnSpc>
                <a:spcPct val="100000"/>
              </a:lnSpc>
            </a:pPr>
            <a:r>
              <a:rPr lang="en-US" sz="2200" dirty="0">
                <a:latin typeface="Segoe UI" panose="020B0502040204020203" pitchFamily="34" charset="0"/>
                <a:cs typeface="Segoe UI" panose="020B0502040204020203" pitchFamily="34" charset="0"/>
              </a:rPr>
              <a:t>If parents have better </a:t>
            </a:r>
            <a:r>
              <a:rPr lang="en-US" sz="2200" dirty="0">
                <a:highlight>
                  <a:srgbClr val="00FF00"/>
                </a:highlight>
                <a:latin typeface="Segoe UI" panose="020B0502040204020203" pitchFamily="34" charset="0"/>
                <a:cs typeface="Segoe UI" panose="020B0502040204020203" pitchFamily="34" charset="0"/>
              </a:rPr>
              <a:t>fitness</a:t>
            </a:r>
            <a:r>
              <a:rPr lang="en-US" sz="2200" dirty="0">
                <a:latin typeface="Segoe UI" panose="020B0502040204020203" pitchFamily="34" charset="0"/>
                <a:cs typeface="Segoe UI" panose="020B0502040204020203" pitchFamily="34" charset="0"/>
              </a:rPr>
              <a:t>, their offspring will be </a:t>
            </a:r>
            <a:r>
              <a:rPr lang="en-US" sz="2200" u="sng" dirty="0">
                <a:latin typeface="Segoe UI" panose="020B0502040204020203" pitchFamily="34" charset="0"/>
                <a:cs typeface="Segoe UI" panose="020B0502040204020203" pitchFamily="34" charset="0"/>
              </a:rPr>
              <a:t>better than parents </a:t>
            </a:r>
            <a:r>
              <a:rPr lang="en-US" sz="2200" dirty="0">
                <a:latin typeface="Segoe UI" panose="020B0502040204020203" pitchFamily="34" charset="0"/>
                <a:cs typeface="Segoe UI" panose="020B0502040204020203" pitchFamily="34" charset="0"/>
              </a:rPr>
              <a:t>and have a better chance at surviving. </a:t>
            </a:r>
          </a:p>
          <a:p>
            <a:pPr algn="just">
              <a:lnSpc>
                <a:spcPct val="100000"/>
              </a:lnSpc>
            </a:pPr>
            <a:r>
              <a:rPr lang="en-US" sz="2200" dirty="0">
                <a:latin typeface="Segoe UI" panose="020B0502040204020203" pitchFamily="34" charset="0"/>
                <a:cs typeface="Segoe UI" panose="020B0502040204020203" pitchFamily="34" charset="0"/>
              </a:rPr>
              <a:t>This process keeps on iterating and at the end, a generation with the </a:t>
            </a:r>
            <a:r>
              <a:rPr lang="en-US" sz="2200" dirty="0">
                <a:highlight>
                  <a:srgbClr val="FFFF00"/>
                </a:highlight>
                <a:latin typeface="Segoe UI" panose="020B0502040204020203" pitchFamily="34" charset="0"/>
                <a:cs typeface="Segoe UI" panose="020B0502040204020203" pitchFamily="34" charset="0"/>
              </a:rPr>
              <a:t>fittest individuals</a:t>
            </a:r>
            <a:r>
              <a:rPr lang="en-US" sz="2200" dirty="0">
                <a:latin typeface="Segoe UI" panose="020B0502040204020203" pitchFamily="34" charset="0"/>
                <a:cs typeface="Segoe UI" panose="020B0502040204020203" pitchFamily="34" charset="0"/>
              </a:rPr>
              <a:t> will be found.</a:t>
            </a:r>
            <a:endParaRPr lang="en-US" sz="2200" b="1" dirty="0">
              <a:latin typeface="Segoe UI" panose="020B0502040204020203" pitchFamily="34" charset="0"/>
              <a:cs typeface="Segoe UI" panose="020B0502040204020203" pitchFamily="34" charset="0"/>
            </a:endParaRPr>
          </a:p>
          <a:p>
            <a:pPr algn="just">
              <a:lnSpc>
                <a:spcPct val="100000"/>
              </a:lnSpc>
            </a:pPr>
            <a:r>
              <a:rPr lang="en-US" sz="2200" dirty="0">
                <a:latin typeface="Segoe UI" panose="020B0502040204020203" pitchFamily="34" charset="0"/>
                <a:cs typeface="Segoe UI" panose="020B0502040204020203" pitchFamily="34" charset="0"/>
              </a:rPr>
              <a:t>This notion can be applied for a </a:t>
            </a:r>
            <a:r>
              <a:rPr lang="en-US" sz="2200" u="sng" dirty="0">
                <a:latin typeface="Segoe UI" panose="020B0502040204020203" pitchFamily="34" charset="0"/>
                <a:cs typeface="Segoe UI" panose="020B0502040204020203" pitchFamily="34" charset="0"/>
              </a:rPr>
              <a:t>search problem</a:t>
            </a:r>
            <a:r>
              <a:rPr lang="en-US" sz="2200" dirty="0">
                <a:latin typeface="Segoe UI" panose="020B0502040204020203" pitchFamily="34" charset="0"/>
                <a:cs typeface="Segoe UI" panose="020B0502040204020203" pitchFamily="34" charset="0"/>
              </a:rPr>
              <a:t>.</a:t>
            </a:r>
          </a:p>
          <a:p>
            <a:pPr algn="just">
              <a:lnSpc>
                <a:spcPct val="100000"/>
              </a:lnSpc>
            </a:pPr>
            <a:r>
              <a:rPr lang="en-US" sz="2200" dirty="0">
                <a:latin typeface="Segoe UI" panose="020B0502040204020203" pitchFamily="34" charset="0"/>
                <a:cs typeface="Segoe UI" panose="020B0502040204020203" pitchFamily="34" charset="0"/>
              </a:rPr>
              <a:t>We consider a </a:t>
            </a:r>
            <a:r>
              <a:rPr lang="en-US" sz="2200" u="sng" dirty="0">
                <a:latin typeface="Segoe UI" panose="020B0502040204020203" pitchFamily="34" charset="0"/>
                <a:cs typeface="Segoe UI" panose="020B0502040204020203" pitchFamily="34" charset="0"/>
              </a:rPr>
              <a:t>set of solutions</a:t>
            </a:r>
            <a:r>
              <a:rPr lang="en-US" sz="2200" dirty="0">
                <a:latin typeface="Segoe UI" panose="020B0502040204020203" pitchFamily="34" charset="0"/>
                <a:cs typeface="Segoe UI" panose="020B0502040204020203" pitchFamily="34" charset="0"/>
              </a:rPr>
              <a:t> for a problem and select the set of </a:t>
            </a:r>
            <a:r>
              <a:rPr lang="en-US" sz="2200" dirty="0">
                <a:highlight>
                  <a:srgbClr val="FFFF00"/>
                </a:highlight>
                <a:latin typeface="Segoe UI" panose="020B0502040204020203" pitchFamily="34" charset="0"/>
                <a:cs typeface="Segoe UI" panose="020B0502040204020203" pitchFamily="34" charset="0"/>
              </a:rPr>
              <a:t>best</a:t>
            </a:r>
            <a:r>
              <a:rPr lang="en-US" sz="2200" dirty="0">
                <a:latin typeface="Segoe UI" panose="020B0502040204020203" pitchFamily="34" charset="0"/>
                <a:cs typeface="Segoe UI" panose="020B0502040204020203" pitchFamily="34" charset="0"/>
              </a:rPr>
              <a:t> ones out of them.</a:t>
            </a:r>
          </a:p>
        </p:txBody>
      </p:sp>
      <p:pic>
        <p:nvPicPr>
          <p:cNvPr id="4" name="Picture 3">
            <a:extLst>
              <a:ext uri="{FF2B5EF4-FFF2-40B4-BE49-F238E27FC236}">
                <a16:creationId xmlns:a16="http://schemas.microsoft.com/office/drawing/2014/main" id="{F4825E0A-1DF2-41CB-8BC3-F58FC0CC79C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1498675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3"/>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Phases in a genetic algorithm</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28650" y="1134656"/>
            <a:ext cx="7886700" cy="5042307"/>
          </a:xfrm>
        </p:spPr>
        <p:txBody>
          <a:bodyPr/>
          <a:lstStyle/>
          <a:p>
            <a:pPr marL="342900" lvl="0" indent="-342900">
              <a:buFont typeface="+mj-lt"/>
              <a:buAutoNum type="arabicPeriod"/>
            </a:pPr>
            <a:r>
              <a:rPr lang="en-US" sz="1800" dirty="0">
                <a:latin typeface="Segoe UI" panose="020B0502040204020203" pitchFamily="34" charset="0"/>
                <a:ea typeface="Verdana" pitchFamily="34" charset="0"/>
                <a:cs typeface="Segoe UI" panose="020B0502040204020203" pitchFamily="34" charset="0"/>
              </a:rPr>
              <a:t>Initial population</a:t>
            </a:r>
          </a:p>
          <a:p>
            <a:pPr marL="342900" lvl="0" indent="-342900">
              <a:buFont typeface="+mj-lt"/>
              <a:buAutoNum type="arabicPeriod"/>
            </a:pPr>
            <a:r>
              <a:rPr lang="en-US" sz="1800" dirty="0">
                <a:latin typeface="Segoe UI" panose="020B0502040204020203" pitchFamily="34" charset="0"/>
                <a:ea typeface="Verdana" pitchFamily="34" charset="0"/>
                <a:cs typeface="Segoe UI" panose="020B0502040204020203" pitchFamily="34" charset="0"/>
              </a:rPr>
              <a:t>Fitness function</a:t>
            </a:r>
          </a:p>
          <a:p>
            <a:pPr marL="342900" lvl="0" indent="-342900">
              <a:buFont typeface="+mj-lt"/>
              <a:buAutoNum type="arabicPeriod"/>
            </a:pPr>
            <a:r>
              <a:rPr lang="en-US" sz="1800" dirty="0">
                <a:latin typeface="Segoe UI" panose="020B0502040204020203" pitchFamily="34" charset="0"/>
                <a:ea typeface="Verdana" pitchFamily="34" charset="0"/>
                <a:cs typeface="Segoe UI" panose="020B0502040204020203" pitchFamily="34" charset="0"/>
              </a:rPr>
              <a:t>Selection</a:t>
            </a:r>
          </a:p>
          <a:p>
            <a:pPr marL="342900" lvl="0" indent="-342900">
              <a:buFont typeface="+mj-lt"/>
              <a:buAutoNum type="arabicPeriod"/>
            </a:pPr>
            <a:r>
              <a:rPr lang="en-US" sz="1800" dirty="0">
                <a:latin typeface="Segoe UI" panose="020B0502040204020203" pitchFamily="34" charset="0"/>
                <a:ea typeface="Verdana" pitchFamily="34" charset="0"/>
                <a:cs typeface="Segoe UI" panose="020B0502040204020203" pitchFamily="34" charset="0"/>
              </a:rPr>
              <a:t>Crossover</a:t>
            </a:r>
          </a:p>
          <a:p>
            <a:pPr marL="342900" lvl="0" indent="-342900">
              <a:buFont typeface="+mj-lt"/>
              <a:buAutoNum type="arabicPeriod"/>
            </a:pPr>
            <a:r>
              <a:rPr lang="en-US" sz="1800" dirty="0">
                <a:latin typeface="Segoe UI" panose="020B0502040204020203" pitchFamily="34" charset="0"/>
                <a:ea typeface="Verdana" pitchFamily="34" charset="0"/>
                <a:cs typeface="Segoe UI" panose="020B0502040204020203" pitchFamily="34" charset="0"/>
              </a:rPr>
              <a:t>Mutation</a:t>
            </a:r>
          </a:p>
          <a:p>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5B85AEF-C552-49D8-8C4E-B7F3C5D88B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6" name="Picture 5" descr="Genetic Algorithms">
            <a:extLst>
              <a:ext uri="{FF2B5EF4-FFF2-40B4-BE49-F238E27FC236}">
                <a16:creationId xmlns:a16="http://schemas.microsoft.com/office/drawing/2014/main" id="{50A96D79-D710-4C81-B347-DB7A0CAA68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70863" y="1147551"/>
            <a:ext cx="4343400" cy="4427943"/>
          </a:xfrm>
          <a:prstGeom prst="rect">
            <a:avLst/>
          </a:prstGeom>
          <a:noFill/>
          <a:ln>
            <a:noFill/>
          </a:ln>
        </p:spPr>
      </p:pic>
      <p:sp>
        <p:nvSpPr>
          <p:cNvPr id="7" name="TextBox 6">
            <a:extLst>
              <a:ext uri="{FF2B5EF4-FFF2-40B4-BE49-F238E27FC236}">
                <a16:creationId xmlns:a16="http://schemas.microsoft.com/office/drawing/2014/main" id="{68FBB872-9419-4FA6-8DBD-DC2E1F3CE172}"/>
              </a:ext>
            </a:extLst>
          </p:cNvPr>
          <p:cNvSpPr txBox="1"/>
          <p:nvPr/>
        </p:nvSpPr>
        <p:spPr>
          <a:xfrm>
            <a:off x="727563" y="3129975"/>
            <a:ext cx="3333750" cy="3046988"/>
          </a:xfrm>
          <a:prstGeom prst="rect">
            <a:avLst/>
          </a:prstGeom>
          <a:noFill/>
        </p:spPr>
        <p:txBody>
          <a:bodyPr wrap="square" rtlCol="0">
            <a:spAutoFit/>
          </a:bodyPr>
          <a:lstStyle/>
          <a:p>
            <a:pPr>
              <a:buNone/>
            </a:pPr>
            <a:r>
              <a:rPr lang="en-US" sz="1600" b="1" u="sng" dirty="0">
                <a:latin typeface="Segoe UI" panose="020B0502040204020203" pitchFamily="34" charset="0"/>
                <a:ea typeface="Verdana" pitchFamily="34" charset="0"/>
                <a:cs typeface="Segoe UI" panose="020B0502040204020203" pitchFamily="34" charset="0"/>
              </a:rPr>
              <a:t>Pseudocode</a:t>
            </a:r>
            <a:r>
              <a:rPr lang="en-US" sz="1600" b="1" dirty="0">
                <a:latin typeface="Segoe UI" panose="020B0502040204020203" pitchFamily="34" charset="0"/>
                <a:ea typeface="Verdana" pitchFamily="34" charset="0"/>
                <a:cs typeface="Segoe UI" panose="020B0502040204020203" pitchFamily="34" charset="0"/>
              </a:rPr>
              <a:t>:</a:t>
            </a:r>
            <a:endParaRPr lang="en-US" sz="1600" dirty="0">
              <a:latin typeface="Segoe UI" panose="020B0502040204020203" pitchFamily="34" charset="0"/>
              <a:ea typeface="Verdana" pitchFamily="34" charset="0"/>
              <a:cs typeface="Segoe UI" panose="020B0502040204020203" pitchFamily="34" charset="0"/>
            </a:endParaRPr>
          </a:p>
          <a:p>
            <a:pPr>
              <a:buNone/>
            </a:pPr>
            <a:r>
              <a:rPr lang="en-US" sz="1600" b="1" dirty="0">
                <a:latin typeface="Segoe UI" panose="020B0502040204020203" pitchFamily="34" charset="0"/>
                <a:ea typeface="Verdana" pitchFamily="34" charset="0"/>
                <a:cs typeface="Segoe UI" panose="020B0502040204020203" pitchFamily="34" charset="0"/>
              </a:rPr>
              <a:t>START</a:t>
            </a:r>
            <a:br>
              <a:rPr lang="en-US" sz="1600" b="1"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Generate the </a:t>
            </a:r>
            <a:r>
              <a:rPr lang="en-US" sz="1600" u="sng" dirty="0">
                <a:latin typeface="Segoe UI" panose="020B0502040204020203" pitchFamily="34" charset="0"/>
                <a:ea typeface="Verdana" pitchFamily="34" charset="0"/>
                <a:cs typeface="Segoe UI" panose="020B0502040204020203" pitchFamily="34" charset="0"/>
              </a:rPr>
              <a:t>initial population</a:t>
            </a:r>
            <a:br>
              <a:rPr lang="en-US" sz="1600"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Compute </a:t>
            </a:r>
            <a:r>
              <a:rPr lang="en-US" sz="1600" u="sng" dirty="0">
                <a:latin typeface="Segoe UI" panose="020B0502040204020203" pitchFamily="34" charset="0"/>
                <a:ea typeface="Verdana" pitchFamily="34" charset="0"/>
                <a:cs typeface="Segoe UI" panose="020B0502040204020203" pitchFamily="34" charset="0"/>
              </a:rPr>
              <a:t>fitness</a:t>
            </a:r>
            <a:br>
              <a:rPr lang="en-US" sz="1600" dirty="0">
                <a:latin typeface="Segoe UI" panose="020B0502040204020203" pitchFamily="34" charset="0"/>
                <a:ea typeface="Verdana" pitchFamily="34" charset="0"/>
                <a:cs typeface="Segoe UI" panose="020B0502040204020203" pitchFamily="34" charset="0"/>
              </a:rPr>
            </a:br>
            <a:r>
              <a:rPr lang="en-US" sz="1600" b="1" dirty="0">
                <a:latin typeface="Segoe UI" panose="020B0502040204020203" pitchFamily="34" charset="0"/>
                <a:ea typeface="Verdana" pitchFamily="34" charset="0"/>
                <a:cs typeface="Segoe UI" panose="020B0502040204020203" pitchFamily="34" charset="0"/>
              </a:rPr>
              <a:t>REPEAT</a:t>
            </a:r>
            <a:br>
              <a:rPr lang="en-US" sz="1600"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    1. Selection</a:t>
            </a:r>
            <a:br>
              <a:rPr lang="en-US" sz="1600"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    2. Crossover</a:t>
            </a:r>
            <a:br>
              <a:rPr lang="en-US" sz="1600"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    3. Mutation</a:t>
            </a:r>
            <a:br>
              <a:rPr lang="en-US" sz="1600" dirty="0">
                <a:latin typeface="Segoe UI" panose="020B0502040204020203" pitchFamily="34" charset="0"/>
                <a:ea typeface="Verdana" pitchFamily="34" charset="0"/>
                <a:cs typeface="Segoe UI" panose="020B0502040204020203" pitchFamily="34" charset="0"/>
              </a:rPr>
            </a:br>
            <a:r>
              <a:rPr lang="en-US" sz="1600" dirty="0">
                <a:latin typeface="Segoe UI" panose="020B0502040204020203" pitchFamily="34" charset="0"/>
                <a:ea typeface="Verdana" pitchFamily="34" charset="0"/>
                <a:cs typeface="Segoe UI" panose="020B0502040204020203" pitchFamily="34" charset="0"/>
              </a:rPr>
              <a:t>    4. Compute fitness</a:t>
            </a:r>
            <a:br>
              <a:rPr lang="en-US" sz="1600" dirty="0">
                <a:latin typeface="Segoe UI" panose="020B0502040204020203" pitchFamily="34" charset="0"/>
                <a:ea typeface="Verdana" pitchFamily="34" charset="0"/>
                <a:cs typeface="Segoe UI" panose="020B0502040204020203" pitchFamily="34" charset="0"/>
              </a:rPr>
            </a:br>
            <a:r>
              <a:rPr lang="en-US" sz="1600" b="1" dirty="0">
                <a:latin typeface="Segoe UI" panose="020B0502040204020203" pitchFamily="34" charset="0"/>
                <a:ea typeface="Verdana" pitchFamily="34" charset="0"/>
                <a:cs typeface="Segoe UI" panose="020B0502040204020203" pitchFamily="34" charset="0"/>
              </a:rPr>
              <a:t>UNTIL</a:t>
            </a:r>
            <a:r>
              <a:rPr lang="en-US" sz="1600" dirty="0">
                <a:latin typeface="Segoe UI" panose="020B0502040204020203" pitchFamily="34" charset="0"/>
                <a:ea typeface="Verdana" pitchFamily="34" charset="0"/>
                <a:cs typeface="Segoe UI" panose="020B0502040204020203" pitchFamily="34" charset="0"/>
              </a:rPr>
              <a:t> population has converged</a:t>
            </a:r>
            <a:br>
              <a:rPr lang="en-US" sz="1600" dirty="0">
                <a:latin typeface="Segoe UI" panose="020B0502040204020203" pitchFamily="34" charset="0"/>
                <a:ea typeface="Verdana" pitchFamily="34" charset="0"/>
                <a:cs typeface="Segoe UI" panose="020B0502040204020203" pitchFamily="34" charset="0"/>
              </a:rPr>
            </a:br>
            <a:r>
              <a:rPr lang="en-US" sz="1600" b="1" dirty="0">
                <a:latin typeface="Segoe UI" panose="020B0502040204020203" pitchFamily="34" charset="0"/>
                <a:ea typeface="Verdana" pitchFamily="34" charset="0"/>
                <a:cs typeface="Segoe UI" panose="020B0502040204020203" pitchFamily="34" charset="0"/>
              </a:rPr>
              <a:t>STOP</a:t>
            </a:r>
            <a:endParaRPr lang="en-US" sz="1600" dirty="0">
              <a:latin typeface="Segoe UI" panose="020B0502040204020203" pitchFamily="34" charset="0"/>
              <a:ea typeface="Verdana" pitchFamily="34" charset="0"/>
              <a:cs typeface="Segoe UI" panose="020B0502040204020203" pitchFamily="34" charset="0"/>
            </a:endParaRPr>
          </a:p>
          <a:p>
            <a:endParaRPr lang="en-US" sz="160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B79949D-0338-4CC9-81DD-2F3AA72B5191}"/>
                  </a:ext>
                </a:extLst>
              </p14:cNvPr>
              <p14:cNvContentPartPr/>
              <p14:nvPr/>
            </p14:nvContentPartPr>
            <p14:xfrm>
              <a:off x="489960" y="1382400"/>
              <a:ext cx="238680" cy="1494360"/>
            </p14:xfrm>
          </p:contentPart>
        </mc:Choice>
        <mc:Fallback>
          <p:pic>
            <p:nvPicPr>
              <p:cNvPr id="5" name="Ink 4">
                <a:extLst>
                  <a:ext uri="{FF2B5EF4-FFF2-40B4-BE49-F238E27FC236}">
                    <a16:creationId xmlns:a16="http://schemas.microsoft.com/office/drawing/2014/main" id="{FB79949D-0338-4CC9-81DD-2F3AA72B5191}"/>
                  </a:ext>
                </a:extLst>
              </p:cNvPr>
              <p:cNvPicPr/>
              <p:nvPr/>
            </p:nvPicPr>
            <p:blipFill>
              <a:blip r:embed="rId5"/>
              <a:stretch>
                <a:fillRect/>
              </a:stretch>
            </p:blipFill>
            <p:spPr>
              <a:xfrm>
                <a:off x="480600" y="1373040"/>
                <a:ext cx="257400" cy="1513080"/>
              </a:xfrm>
              <a:prstGeom prst="rect">
                <a:avLst/>
              </a:prstGeom>
            </p:spPr>
          </p:pic>
        </mc:Fallback>
      </mc:AlternateContent>
    </p:spTree>
    <p:extLst>
      <p:ext uri="{BB962C8B-B14F-4D97-AF65-F5344CB8AC3E}">
        <p14:creationId xmlns:p14="http://schemas.microsoft.com/office/powerpoint/2010/main" val="311619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440689"/>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Example</a:t>
            </a:r>
          </a:p>
        </p:txBody>
      </p:sp>
      <p:sp>
        <p:nvSpPr>
          <p:cNvPr id="3" name="Content Placeholder 2"/>
          <p:cNvSpPr>
            <a:spLocks noGrp="1"/>
          </p:cNvSpPr>
          <p:nvPr>
            <p:ph idx="1"/>
          </p:nvPr>
        </p:nvSpPr>
        <p:spPr>
          <a:xfrm>
            <a:off x="228600" y="1371600"/>
            <a:ext cx="8286750" cy="5265329"/>
          </a:xfrm>
        </p:spPr>
        <p:txBody>
          <a:bodyPr>
            <a:normAutofit/>
          </a:bodyPr>
          <a:lstStyle/>
          <a:p>
            <a:pPr lvl="1">
              <a:buNone/>
            </a:pPr>
            <a:endParaRPr lang="en-US" dirty="0">
              <a:latin typeface="Segoe UI" panose="020B0502040204020203" pitchFamily="34" charset="0"/>
              <a:ea typeface="Verdana" pitchFamily="34" charset="0"/>
              <a:cs typeface="Segoe UI" panose="020B0502040204020203" pitchFamily="34" charset="0"/>
            </a:endParaRPr>
          </a:p>
          <a:p>
            <a:pPr>
              <a:buNone/>
            </a:pPr>
            <a:r>
              <a:rPr lang="en-US" b="1" dirty="0">
                <a:latin typeface="Segoe UI" panose="020B0502040204020203" pitchFamily="34" charset="0"/>
                <a:ea typeface="Verdana" pitchFamily="34" charset="0"/>
                <a:cs typeface="Segoe UI" panose="020B0502040204020203" pitchFamily="34" charset="0"/>
              </a:rPr>
              <a:t>	</a:t>
            </a:r>
          </a:p>
          <a:p>
            <a:pPr>
              <a:buNone/>
            </a:pPr>
            <a:r>
              <a:rPr lang="en-US" b="1" dirty="0">
                <a:latin typeface="Segoe UI" panose="020B0502040204020203" pitchFamily="34" charset="0"/>
                <a:ea typeface="Verdana" pitchFamily="34" charset="0"/>
                <a:cs typeface="Segoe UI" panose="020B0502040204020203" pitchFamily="34" charset="0"/>
              </a:rPr>
              <a:t>	</a:t>
            </a:r>
            <a:endParaRPr lang="en-US" dirty="0">
              <a:latin typeface="Segoe UI" panose="020B0502040204020203" pitchFamily="34" charset="0"/>
              <a:ea typeface="Verdana" pitchFamily="34" charset="0"/>
              <a:cs typeface="Segoe UI" panose="020B0502040204020203" pitchFamily="34" charset="0"/>
            </a:endParaRPr>
          </a:p>
          <a:p>
            <a:endParaRPr lang="en-US" dirty="0">
              <a:latin typeface="Segoe UI" panose="020B0502040204020203" pitchFamily="34" charset="0"/>
              <a:ea typeface="Verdana"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5DB8C41-170F-4466-985F-51ACFFBAD6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152400"/>
            <a:ext cx="1293495" cy="653415"/>
          </a:xfrm>
          <a:prstGeom prst="rect">
            <a:avLst/>
          </a:prstGeom>
          <a:noFill/>
          <a:ln>
            <a:noFill/>
          </a:ln>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3BD957A-341D-4B56-8EC2-5C4C54EB8BF3}"/>
                  </a:ext>
                </a:extLst>
              </p14:cNvPr>
              <p14:cNvContentPartPr/>
              <p14:nvPr/>
            </p14:nvContentPartPr>
            <p14:xfrm>
              <a:off x="353520" y="289800"/>
              <a:ext cx="6555240" cy="5901840"/>
            </p14:xfrm>
          </p:contentPart>
        </mc:Choice>
        <mc:Fallback>
          <p:pic>
            <p:nvPicPr>
              <p:cNvPr id="5" name="Ink 4">
                <a:extLst>
                  <a:ext uri="{FF2B5EF4-FFF2-40B4-BE49-F238E27FC236}">
                    <a16:creationId xmlns:a16="http://schemas.microsoft.com/office/drawing/2014/main" id="{13BD957A-341D-4B56-8EC2-5C4C54EB8BF3}"/>
                  </a:ext>
                </a:extLst>
              </p:cNvPr>
              <p:cNvPicPr/>
              <p:nvPr/>
            </p:nvPicPr>
            <p:blipFill>
              <a:blip r:embed="rId4"/>
              <a:stretch>
                <a:fillRect/>
              </a:stretch>
            </p:blipFill>
            <p:spPr>
              <a:xfrm>
                <a:off x="344160" y="280440"/>
                <a:ext cx="6573960" cy="5920560"/>
              </a:xfrm>
              <a:prstGeom prst="rect">
                <a:avLst/>
              </a:prstGeom>
            </p:spPr>
          </p:pic>
        </mc:Fallback>
      </mc:AlternateContent>
    </p:spTree>
    <p:extLst>
      <p:ext uri="{BB962C8B-B14F-4D97-AF65-F5344CB8AC3E}">
        <p14:creationId xmlns:p14="http://schemas.microsoft.com/office/powerpoint/2010/main" val="2536059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53416"/>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1. Initial Population</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428625" y="1162599"/>
            <a:ext cx="8286750" cy="5543001"/>
          </a:xfrm>
        </p:spPr>
        <p:txBody>
          <a:bodyPr>
            <a:normAutofit/>
          </a:bodyPr>
          <a:lstStyle/>
          <a:p>
            <a:pPr algn="just"/>
            <a:r>
              <a:rPr lang="en-US" sz="1800" dirty="0">
                <a:latin typeface="Segoe UI" panose="020B0502040204020203" pitchFamily="34" charset="0"/>
                <a:ea typeface="Verdana" pitchFamily="34" charset="0"/>
                <a:cs typeface="Segoe UI" panose="020B0502040204020203" pitchFamily="34" charset="0"/>
              </a:rPr>
              <a:t>The process begins with a set of </a:t>
            </a:r>
            <a:r>
              <a:rPr lang="en-US" sz="1800" u="sng" dirty="0">
                <a:latin typeface="Segoe UI" panose="020B0502040204020203" pitchFamily="34" charset="0"/>
                <a:ea typeface="Verdana" pitchFamily="34" charset="0"/>
                <a:cs typeface="Segoe UI" panose="020B0502040204020203" pitchFamily="34" charset="0"/>
              </a:rPr>
              <a:t>individuals</a:t>
            </a:r>
            <a:r>
              <a:rPr lang="en-US" sz="1800" dirty="0">
                <a:latin typeface="Segoe UI" panose="020B0502040204020203" pitchFamily="34" charset="0"/>
                <a:ea typeface="Verdana" pitchFamily="34" charset="0"/>
                <a:cs typeface="Segoe UI" panose="020B0502040204020203" pitchFamily="34" charset="0"/>
              </a:rPr>
              <a:t> which is called a </a:t>
            </a:r>
            <a:r>
              <a:rPr lang="en-US" sz="1800" dirty="0">
                <a:highlight>
                  <a:srgbClr val="FFFF00"/>
                </a:highlight>
                <a:latin typeface="Segoe UI" panose="020B0502040204020203" pitchFamily="34" charset="0"/>
                <a:ea typeface="Verdana" pitchFamily="34" charset="0"/>
                <a:cs typeface="Segoe UI" panose="020B0502040204020203" pitchFamily="34" charset="0"/>
              </a:rPr>
              <a:t>Population</a:t>
            </a:r>
            <a:r>
              <a:rPr lang="en-US" sz="1800" dirty="0">
                <a:latin typeface="Segoe UI" panose="020B0502040204020203" pitchFamily="34" charset="0"/>
                <a:ea typeface="Verdana" pitchFamily="34" charset="0"/>
                <a:cs typeface="Segoe UI" panose="020B0502040204020203" pitchFamily="34" charset="0"/>
              </a:rPr>
              <a:t>. </a:t>
            </a:r>
          </a:p>
          <a:p>
            <a:pPr algn="just"/>
            <a:r>
              <a:rPr lang="en-US" sz="1800" dirty="0">
                <a:latin typeface="Segoe UI" panose="020B0502040204020203" pitchFamily="34" charset="0"/>
                <a:ea typeface="Verdana" pitchFamily="34" charset="0"/>
                <a:cs typeface="Segoe UI" panose="020B0502040204020203" pitchFamily="34" charset="0"/>
              </a:rPr>
              <a:t>An individual is characterized by a set of </a:t>
            </a:r>
            <a:r>
              <a:rPr lang="en-US" sz="1800" u="sng" dirty="0">
                <a:latin typeface="Segoe UI" panose="020B0502040204020203" pitchFamily="34" charset="0"/>
                <a:ea typeface="Verdana" pitchFamily="34" charset="0"/>
                <a:cs typeface="Segoe UI" panose="020B0502040204020203" pitchFamily="34" charset="0"/>
              </a:rPr>
              <a:t>parameters</a:t>
            </a:r>
            <a:r>
              <a:rPr lang="en-US" sz="1800" dirty="0">
                <a:latin typeface="Segoe UI" panose="020B0502040204020203" pitchFamily="34" charset="0"/>
                <a:ea typeface="Verdana" pitchFamily="34" charset="0"/>
                <a:cs typeface="Segoe UI" panose="020B0502040204020203" pitchFamily="34" charset="0"/>
              </a:rPr>
              <a:t> (variables) known as </a:t>
            </a:r>
            <a:r>
              <a:rPr lang="en-US" sz="1800" dirty="0">
                <a:highlight>
                  <a:srgbClr val="FFFF00"/>
                </a:highlight>
                <a:latin typeface="Segoe UI" panose="020B0502040204020203" pitchFamily="34" charset="0"/>
                <a:ea typeface="Verdana" pitchFamily="34" charset="0"/>
                <a:cs typeface="Segoe UI" panose="020B0502040204020203" pitchFamily="34" charset="0"/>
              </a:rPr>
              <a:t>Genes</a:t>
            </a:r>
            <a:r>
              <a:rPr lang="en-US" sz="1800" dirty="0">
                <a:latin typeface="Segoe UI" panose="020B0502040204020203" pitchFamily="34" charset="0"/>
                <a:ea typeface="Verdana" pitchFamily="34" charset="0"/>
                <a:cs typeface="Segoe UI" panose="020B0502040204020203" pitchFamily="34" charset="0"/>
              </a:rPr>
              <a:t>. Genes are joined into a string to form a </a:t>
            </a:r>
            <a:r>
              <a:rPr lang="en-US" sz="1800" dirty="0">
                <a:highlight>
                  <a:srgbClr val="FFFF00"/>
                </a:highlight>
                <a:latin typeface="Segoe UI" panose="020B0502040204020203" pitchFamily="34" charset="0"/>
                <a:ea typeface="Verdana" pitchFamily="34" charset="0"/>
                <a:cs typeface="Segoe UI" panose="020B0502040204020203" pitchFamily="34" charset="0"/>
              </a:rPr>
              <a:t>Chromosome</a:t>
            </a:r>
            <a:r>
              <a:rPr lang="en-US" sz="1800" dirty="0">
                <a:latin typeface="Segoe UI" panose="020B0502040204020203" pitchFamily="34" charset="0"/>
                <a:ea typeface="Verdana" pitchFamily="34" charset="0"/>
                <a:cs typeface="Segoe UI" panose="020B0502040204020203" pitchFamily="34" charset="0"/>
              </a:rPr>
              <a:t> (solution).</a:t>
            </a:r>
          </a:p>
          <a:p>
            <a:pPr algn="just"/>
            <a:r>
              <a:rPr lang="en-US" sz="1800" dirty="0">
                <a:latin typeface="Segoe UI" panose="020B0502040204020203" pitchFamily="34" charset="0"/>
                <a:ea typeface="Verdana" pitchFamily="34" charset="0"/>
                <a:cs typeface="Segoe UI" panose="020B0502040204020203" pitchFamily="34" charset="0"/>
              </a:rPr>
              <a:t>In a genetic algorithm, the set of genes of an individual is represented using a </a:t>
            </a:r>
            <a:r>
              <a:rPr lang="en-US" sz="1800" dirty="0">
                <a:highlight>
                  <a:srgbClr val="FFFF00"/>
                </a:highlight>
                <a:latin typeface="Segoe UI" panose="020B0502040204020203" pitchFamily="34" charset="0"/>
                <a:ea typeface="Verdana" pitchFamily="34" charset="0"/>
                <a:cs typeface="Segoe UI" panose="020B0502040204020203" pitchFamily="34" charset="0"/>
              </a:rPr>
              <a:t>string</a:t>
            </a:r>
            <a:r>
              <a:rPr lang="en-US" sz="1800" dirty="0">
                <a:latin typeface="Segoe UI" panose="020B0502040204020203" pitchFamily="34" charset="0"/>
                <a:ea typeface="Verdana" pitchFamily="34" charset="0"/>
                <a:cs typeface="Segoe UI" panose="020B0502040204020203" pitchFamily="34" charset="0"/>
              </a:rPr>
              <a:t>. Usually, </a:t>
            </a:r>
            <a:r>
              <a:rPr lang="en-US" sz="1800" u="sng" dirty="0">
                <a:latin typeface="Segoe UI" panose="020B0502040204020203" pitchFamily="34" charset="0"/>
                <a:ea typeface="Verdana" pitchFamily="34" charset="0"/>
                <a:cs typeface="Segoe UI" panose="020B0502040204020203" pitchFamily="34" charset="0"/>
              </a:rPr>
              <a:t>binary</a:t>
            </a:r>
            <a:r>
              <a:rPr lang="en-US" sz="1800" dirty="0">
                <a:latin typeface="Segoe UI" panose="020B0502040204020203" pitchFamily="34" charset="0"/>
                <a:ea typeface="Verdana" pitchFamily="34" charset="0"/>
                <a:cs typeface="Segoe UI" panose="020B0502040204020203" pitchFamily="34" charset="0"/>
              </a:rPr>
              <a:t> values are used (</a:t>
            </a:r>
            <a:r>
              <a:rPr lang="en-US" sz="1800" dirty="0">
                <a:highlight>
                  <a:srgbClr val="FFFF00"/>
                </a:highlight>
                <a:latin typeface="Segoe UI" panose="020B0502040204020203" pitchFamily="34" charset="0"/>
                <a:ea typeface="Verdana" pitchFamily="34" charset="0"/>
                <a:cs typeface="Segoe UI" panose="020B0502040204020203" pitchFamily="34" charset="0"/>
              </a:rPr>
              <a:t>string of 1s and 0s</a:t>
            </a:r>
            <a:r>
              <a:rPr lang="en-US" sz="1800" dirty="0">
                <a:latin typeface="Segoe UI" panose="020B0502040204020203" pitchFamily="34" charset="0"/>
                <a:ea typeface="Verdana" pitchFamily="34" charset="0"/>
                <a:cs typeface="Segoe UI" panose="020B0502040204020203" pitchFamily="34" charset="0"/>
              </a:rPr>
              <a:t>). </a:t>
            </a:r>
          </a:p>
          <a:p>
            <a:pPr algn="just">
              <a:buNone/>
            </a:pPr>
            <a:r>
              <a:rPr lang="en-US" sz="1800" dirty="0">
                <a:latin typeface="Segoe UI" panose="020B0502040204020203" pitchFamily="34" charset="0"/>
                <a:ea typeface="Verdana" pitchFamily="34" charset="0"/>
                <a:cs typeface="Segoe UI" panose="020B0502040204020203" pitchFamily="34" charset="0"/>
              </a:rPr>
              <a:t>    We say that we encode the genes in a chromosome.</a:t>
            </a:r>
            <a:endParaRPr lang="en-US" sz="1800" b="1" dirty="0">
              <a:latin typeface="Segoe UI" panose="020B0502040204020203" pitchFamily="34" charset="0"/>
              <a:ea typeface="Verdana"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429000"/>
            <a:ext cx="3886200" cy="2743200"/>
          </a:xfrm>
          <a:prstGeom prst="rect">
            <a:avLst/>
          </a:prstGeom>
          <a:noFill/>
          <a:ln>
            <a:noFill/>
          </a:ln>
        </p:spPr>
      </p:pic>
      <p:pic>
        <p:nvPicPr>
          <p:cNvPr id="5" name="Picture 4">
            <a:extLst>
              <a:ext uri="{FF2B5EF4-FFF2-40B4-BE49-F238E27FC236}">
                <a16:creationId xmlns:a16="http://schemas.microsoft.com/office/drawing/2014/main" id="{EC2DE1AE-BE13-423E-9640-6B24093067F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extLst>
      <p:ext uri="{BB962C8B-B14F-4D97-AF65-F5344CB8AC3E}">
        <p14:creationId xmlns:p14="http://schemas.microsoft.com/office/powerpoint/2010/main" val="33649377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53416"/>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2. Fitness Function</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28650" y="1162599"/>
            <a:ext cx="8210550" cy="5014364"/>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The </a:t>
            </a:r>
            <a:r>
              <a:rPr lang="en-US" sz="2000" b="1" dirty="0">
                <a:latin typeface="Segoe UI" panose="020B0502040204020203" pitchFamily="34" charset="0"/>
                <a:ea typeface="Verdana" pitchFamily="34" charset="0"/>
                <a:cs typeface="Segoe UI" panose="020B0502040204020203" pitchFamily="34" charset="0"/>
              </a:rPr>
              <a:t>fitness function</a:t>
            </a:r>
            <a:r>
              <a:rPr lang="en-US" sz="2000" dirty="0">
                <a:latin typeface="Segoe UI" panose="020B0502040204020203" pitchFamily="34" charset="0"/>
                <a:ea typeface="Verdana" pitchFamily="34" charset="0"/>
                <a:cs typeface="Segoe UI" panose="020B0502040204020203" pitchFamily="34" charset="0"/>
              </a:rPr>
              <a:t> determines how fit an individual is. </a:t>
            </a:r>
          </a:p>
          <a:p>
            <a:r>
              <a:rPr lang="en-US" sz="2000" dirty="0">
                <a:latin typeface="Segoe UI" panose="020B0502040204020203" pitchFamily="34" charset="0"/>
                <a:ea typeface="Verdana" pitchFamily="34" charset="0"/>
                <a:cs typeface="Segoe UI" panose="020B0502040204020203" pitchFamily="34" charset="0"/>
              </a:rPr>
              <a:t>It gives a </a:t>
            </a:r>
            <a:r>
              <a:rPr lang="en-US" sz="2000" b="1" dirty="0">
                <a:latin typeface="Segoe UI" panose="020B0502040204020203" pitchFamily="34" charset="0"/>
                <a:ea typeface="Verdana" pitchFamily="34" charset="0"/>
                <a:cs typeface="Segoe UI" panose="020B0502040204020203" pitchFamily="34" charset="0"/>
              </a:rPr>
              <a:t>fitness score</a:t>
            </a:r>
            <a:r>
              <a:rPr lang="en-US" sz="2000" dirty="0">
                <a:latin typeface="Segoe UI" panose="020B0502040204020203" pitchFamily="34" charset="0"/>
                <a:ea typeface="Verdana" pitchFamily="34" charset="0"/>
                <a:cs typeface="Segoe UI" panose="020B0502040204020203" pitchFamily="34" charset="0"/>
              </a:rPr>
              <a:t> to each individual. </a:t>
            </a:r>
          </a:p>
          <a:p>
            <a:pPr marL="0" indent="0">
              <a:buNone/>
            </a:pPr>
            <a:r>
              <a:rPr lang="en-US" sz="2000" dirty="0">
                <a:highlight>
                  <a:srgbClr val="00FFFF"/>
                </a:highlight>
                <a:latin typeface="Segoe UI" panose="020B0502040204020203" pitchFamily="34" charset="0"/>
                <a:ea typeface="Verdana" pitchFamily="34" charset="0"/>
                <a:cs typeface="Segoe UI" panose="020B0502040204020203" pitchFamily="34" charset="0"/>
              </a:rPr>
              <a:t>Fitness function</a:t>
            </a:r>
            <a:r>
              <a:rPr lang="en-US" sz="2000" dirty="0">
                <a:latin typeface="Segoe UI" panose="020B0502040204020203" pitchFamily="34" charset="0"/>
                <a:ea typeface="Verdana" pitchFamily="34" charset="0"/>
                <a:cs typeface="Segoe UI" panose="020B0502040204020203" pitchFamily="34" charset="0"/>
              </a:rPr>
              <a:t>: Count the </a:t>
            </a:r>
            <a:r>
              <a:rPr lang="en-US" sz="2000" dirty="0">
                <a:highlight>
                  <a:srgbClr val="FFFF00"/>
                </a:highlight>
                <a:latin typeface="Segoe UI" panose="020B0502040204020203" pitchFamily="34" charset="0"/>
                <a:ea typeface="Verdana" pitchFamily="34" charset="0"/>
                <a:cs typeface="Segoe UI" panose="020B0502040204020203" pitchFamily="34" charset="0"/>
              </a:rPr>
              <a:t>number of 1s </a:t>
            </a:r>
            <a:r>
              <a:rPr lang="en-US" sz="2000" dirty="0">
                <a:latin typeface="Segoe UI" panose="020B0502040204020203" pitchFamily="34" charset="0"/>
                <a:ea typeface="Verdana" pitchFamily="34" charset="0"/>
                <a:cs typeface="Segoe UI" panose="020B0502040204020203" pitchFamily="34" charset="0"/>
              </a:rPr>
              <a:t>in an </a:t>
            </a:r>
            <a:r>
              <a:rPr lang="en-US" sz="2000" u="sng" dirty="0">
                <a:latin typeface="Segoe UI" panose="020B0502040204020203" pitchFamily="34" charset="0"/>
                <a:ea typeface="Verdana" pitchFamily="34" charset="0"/>
                <a:cs typeface="Segoe UI" panose="020B0502040204020203" pitchFamily="34" charset="0"/>
              </a:rPr>
              <a:t>individual</a:t>
            </a:r>
          </a:p>
        </p:txBody>
      </p:sp>
      <p:pic>
        <p:nvPicPr>
          <p:cNvPr id="4" name="Picture 3">
            <a:extLst>
              <a:ext uri="{FF2B5EF4-FFF2-40B4-BE49-F238E27FC236}">
                <a16:creationId xmlns:a16="http://schemas.microsoft.com/office/drawing/2014/main" id="{B929A7D9-B2EB-4EC6-AAB0-4CC476B7AEB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5" name="Picture 4">
            <a:extLst>
              <a:ext uri="{FF2B5EF4-FFF2-40B4-BE49-F238E27FC236}">
                <a16:creationId xmlns:a16="http://schemas.microsoft.com/office/drawing/2014/main" id="{C4BE8CC6-2985-42C3-B104-9398BC752D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3886200" cy="2651760"/>
          </a:xfrm>
          <a:prstGeom prst="rect">
            <a:avLst/>
          </a:prstGeom>
          <a:noFill/>
          <a:ln>
            <a:noFill/>
          </a:ln>
        </p:spPr>
      </p:pic>
      <p:graphicFrame>
        <p:nvGraphicFramePr>
          <p:cNvPr id="6" name="Table 6">
            <a:extLst>
              <a:ext uri="{FF2B5EF4-FFF2-40B4-BE49-F238E27FC236}">
                <a16:creationId xmlns:a16="http://schemas.microsoft.com/office/drawing/2014/main" id="{9E1C8994-9277-401F-B3E0-671E32E3A77E}"/>
              </a:ext>
            </a:extLst>
          </p:cNvPr>
          <p:cNvGraphicFramePr>
            <a:graphicFrameLocks noGrp="1"/>
          </p:cNvGraphicFramePr>
          <p:nvPr/>
        </p:nvGraphicFramePr>
        <p:xfrm>
          <a:off x="5048250" y="2514600"/>
          <a:ext cx="3524250" cy="2651760"/>
        </p:xfrm>
        <a:graphic>
          <a:graphicData uri="http://schemas.openxmlformats.org/drawingml/2006/table">
            <a:tbl>
              <a:tblPr firstRow="1" bandRow="1">
                <a:tableStyleId>{616DA210-FB5B-4158-B5E0-FEB733F419BA}</a:tableStyleId>
              </a:tblPr>
              <a:tblGrid>
                <a:gridCol w="1926590">
                  <a:extLst>
                    <a:ext uri="{9D8B030D-6E8A-4147-A177-3AD203B41FA5}">
                      <a16:colId xmlns:a16="http://schemas.microsoft.com/office/drawing/2014/main" val="2878990714"/>
                    </a:ext>
                  </a:extLst>
                </a:gridCol>
                <a:gridCol w="1597660">
                  <a:extLst>
                    <a:ext uri="{9D8B030D-6E8A-4147-A177-3AD203B41FA5}">
                      <a16:colId xmlns:a16="http://schemas.microsoft.com/office/drawing/2014/main" val="586699356"/>
                    </a:ext>
                  </a:extLst>
                </a:gridCol>
              </a:tblGrid>
              <a:tr h="370840">
                <a:tc>
                  <a:txBody>
                    <a:bodyPr/>
                    <a:lstStyle/>
                    <a:p>
                      <a:pPr algn="ctr"/>
                      <a:r>
                        <a:rPr lang="en-US" sz="2400" dirty="0"/>
                        <a:t>Individual</a:t>
                      </a:r>
                    </a:p>
                  </a:txBody>
                  <a:tcPr>
                    <a:solidFill>
                      <a:schemeClr val="accent2">
                        <a:lumMod val="40000"/>
                        <a:lumOff val="60000"/>
                      </a:schemeClr>
                    </a:solidFill>
                  </a:tcPr>
                </a:tc>
                <a:tc>
                  <a:txBody>
                    <a:bodyPr/>
                    <a:lstStyle/>
                    <a:p>
                      <a:pPr algn="ctr"/>
                      <a:r>
                        <a:rPr lang="en-US" sz="2400" dirty="0"/>
                        <a:t>Fitness score</a:t>
                      </a:r>
                    </a:p>
                  </a:txBody>
                  <a:tcPr>
                    <a:solidFill>
                      <a:schemeClr val="accent2">
                        <a:lumMod val="40000"/>
                        <a:lumOff val="60000"/>
                      </a:schemeClr>
                    </a:solidFill>
                  </a:tcPr>
                </a:tc>
                <a:extLst>
                  <a:ext uri="{0D108BD9-81ED-4DB2-BD59-A6C34878D82A}">
                    <a16:rowId xmlns:a16="http://schemas.microsoft.com/office/drawing/2014/main" val="123684428"/>
                  </a:ext>
                </a:extLst>
              </a:tr>
              <a:tr h="370840">
                <a:tc>
                  <a:txBody>
                    <a:bodyPr/>
                    <a:lstStyle/>
                    <a:p>
                      <a:pPr algn="ctr"/>
                      <a:r>
                        <a:rPr lang="en-US" sz="2400" dirty="0"/>
                        <a:t>A1</a:t>
                      </a:r>
                    </a:p>
                  </a:txBody>
                  <a:tcPr>
                    <a:noFill/>
                  </a:tcPr>
                </a:tc>
                <a:tc>
                  <a:txBody>
                    <a:bodyPr/>
                    <a:lstStyle/>
                    <a:p>
                      <a:pPr algn="ctr"/>
                      <a:r>
                        <a:rPr lang="en-US" sz="2400" dirty="0"/>
                        <a:t>0</a:t>
                      </a:r>
                    </a:p>
                  </a:txBody>
                  <a:tcPr>
                    <a:noFill/>
                  </a:tcPr>
                </a:tc>
                <a:extLst>
                  <a:ext uri="{0D108BD9-81ED-4DB2-BD59-A6C34878D82A}">
                    <a16:rowId xmlns:a16="http://schemas.microsoft.com/office/drawing/2014/main" val="2220212413"/>
                  </a:ext>
                </a:extLst>
              </a:tr>
              <a:tr h="370840">
                <a:tc>
                  <a:txBody>
                    <a:bodyPr/>
                    <a:lstStyle/>
                    <a:p>
                      <a:pPr algn="ctr"/>
                      <a:r>
                        <a:rPr lang="en-US" sz="2400" dirty="0"/>
                        <a:t>A2</a:t>
                      </a:r>
                    </a:p>
                  </a:txBody>
                  <a:tcPr>
                    <a:noFill/>
                  </a:tcPr>
                </a:tc>
                <a:tc>
                  <a:txBody>
                    <a:bodyPr/>
                    <a:lstStyle/>
                    <a:p>
                      <a:pPr algn="ctr"/>
                      <a:r>
                        <a:rPr lang="en-US" sz="2400" dirty="0"/>
                        <a:t>6</a:t>
                      </a:r>
                    </a:p>
                  </a:txBody>
                  <a:tcPr>
                    <a:noFill/>
                  </a:tcPr>
                </a:tc>
                <a:extLst>
                  <a:ext uri="{0D108BD9-81ED-4DB2-BD59-A6C34878D82A}">
                    <a16:rowId xmlns:a16="http://schemas.microsoft.com/office/drawing/2014/main" val="2963443933"/>
                  </a:ext>
                </a:extLst>
              </a:tr>
              <a:tr h="370840">
                <a:tc>
                  <a:txBody>
                    <a:bodyPr/>
                    <a:lstStyle/>
                    <a:p>
                      <a:pPr algn="ctr"/>
                      <a:r>
                        <a:rPr lang="en-US" sz="2400" dirty="0"/>
                        <a:t>A3</a:t>
                      </a:r>
                    </a:p>
                  </a:txBody>
                  <a:tcPr>
                    <a:noFill/>
                  </a:tcPr>
                </a:tc>
                <a:tc>
                  <a:txBody>
                    <a:bodyPr/>
                    <a:lstStyle/>
                    <a:p>
                      <a:pPr algn="ctr"/>
                      <a:r>
                        <a:rPr lang="en-US" sz="2400" dirty="0"/>
                        <a:t>4</a:t>
                      </a:r>
                    </a:p>
                  </a:txBody>
                  <a:tcPr>
                    <a:noFill/>
                  </a:tcPr>
                </a:tc>
                <a:extLst>
                  <a:ext uri="{0D108BD9-81ED-4DB2-BD59-A6C34878D82A}">
                    <a16:rowId xmlns:a16="http://schemas.microsoft.com/office/drawing/2014/main" val="2263345222"/>
                  </a:ext>
                </a:extLst>
              </a:tr>
              <a:tr h="370840">
                <a:tc>
                  <a:txBody>
                    <a:bodyPr/>
                    <a:lstStyle/>
                    <a:p>
                      <a:pPr algn="ctr"/>
                      <a:r>
                        <a:rPr lang="en-US" sz="2400" dirty="0"/>
                        <a:t>A4</a:t>
                      </a:r>
                    </a:p>
                  </a:txBody>
                  <a:tcPr>
                    <a:noFill/>
                  </a:tcPr>
                </a:tc>
                <a:tc>
                  <a:txBody>
                    <a:bodyPr/>
                    <a:lstStyle/>
                    <a:p>
                      <a:pPr algn="ctr"/>
                      <a:r>
                        <a:rPr lang="en-US" sz="2400" dirty="0"/>
                        <a:t>4</a:t>
                      </a:r>
                    </a:p>
                  </a:txBody>
                  <a:tcPr>
                    <a:noFill/>
                  </a:tcPr>
                </a:tc>
                <a:extLst>
                  <a:ext uri="{0D108BD9-81ED-4DB2-BD59-A6C34878D82A}">
                    <a16:rowId xmlns:a16="http://schemas.microsoft.com/office/drawing/2014/main" val="4224322"/>
                  </a:ext>
                </a:extLst>
              </a:tr>
            </a:tbl>
          </a:graphicData>
        </a:graphic>
      </p:graphicFrame>
    </p:spTree>
    <p:extLst>
      <p:ext uri="{BB962C8B-B14F-4D97-AF65-F5344CB8AC3E}">
        <p14:creationId xmlns:p14="http://schemas.microsoft.com/office/powerpoint/2010/main" val="585335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6D77-5713-4287-A0AE-372A23F75C77}"/>
              </a:ext>
            </a:extLst>
          </p:cNvPr>
          <p:cNvSpPr>
            <a:spLocks noGrp="1"/>
          </p:cNvSpPr>
          <p:nvPr>
            <p:ph type="title"/>
          </p:nvPr>
        </p:nvSpPr>
        <p:spPr>
          <a:xfrm>
            <a:off x="628650" y="365127"/>
            <a:ext cx="7886700" cy="7778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3. Selection</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EF1B0C3F-7A9C-411E-AA3B-0405A1843DC5}"/>
              </a:ext>
            </a:extLst>
          </p:cNvPr>
          <p:cNvSpPr>
            <a:spLocks noGrp="1"/>
          </p:cNvSpPr>
          <p:nvPr>
            <p:ph idx="1"/>
          </p:nvPr>
        </p:nvSpPr>
        <p:spPr>
          <a:xfrm>
            <a:off x="628650" y="1295400"/>
            <a:ext cx="7886700" cy="4881563"/>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The idea of </a:t>
            </a:r>
            <a:r>
              <a:rPr lang="en-US" sz="2000" b="1" dirty="0">
                <a:latin typeface="Segoe UI" panose="020B0502040204020203" pitchFamily="34" charset="0"/>
                <a:ea typeface="Verdana" pitchFamily="34" charset="0"/>
                <a:cs typeface="Segoe UI" panose="020B0502040204020203" pitchFamily="34" charset="0"/>
              </a:rPr>
              <a:t>selection</a:t>
            </a:r>
            <a:r>
              <a:rPr lang="en-US" sz="2000" dirty="0">
                <a:latin typeface="Segoe UI" panose="020B0502040204020203" pitchFamily="34" charset="0"/>
                <a:ea typeface="Verdana" pitchFamily="34" charset="0"/>
                <a:cs typeface="Segoe UI" panose="020B0502040204020203" pitchFamily="34" charset="0"/>
              </a:rPr>
              <a:t> phase is to select the </a:t>
            </a:r>
            <a:r>
              <a:rPr lang="en-US" sz="2000" dirty="0">
                <a:highlight>
                  <a:srgbClr val="00FF00"/>
                </a:highlight>
                <a:latin typeface="Segoe UI" panose="020B0502040204020203" pitchFamily="34" charset="0"/>
                <a:ea typeface="Verdana" pitchFamily="34" charset="0"/>
                <a:cs typeface="Segoe UI" panose="020B0502040204020203" pitchFamily="34" charset="0"/>
              </a:rPr>
              <a:t>fittest individuals </a:t>
            </a:r>
            <a:r>
              <a:rPr lang="en-US" sz="2000" dirty="0">
                <a:latin typeface="Segoe UI" panose="020B0502040204020203" pitchFamily="34" charset="0"/>
                <a:ea typeface="Verdana" pitchFamily="34" charset="0"/>
                <a:cs typeface="Segoe UI" panose="020B0502040204020203" pitchFamily="34" charset="0"/>
              </a:rPr>
              <a:t>and let them pass their genes to the </a:t>
            </a:r>
            <a:r>
              <a:rPr lang="en-US" sz="2000" u="sng" dirty="0">
                <a:latin typeface="Segoe UI" panose="020B0502040204020203" pitchFamily="34" charset="0"/>
                <a:ea typeface="Verdana" pitchFamily="34" charset="0"/>
                <a:cs typeface="Segoe UI" panose="020B0502040204020203" pitchFamily="34" charset="0"/>
              </a:rPr>
              <a:t>next generation</a:t>
            </a:r>
            <a:r>
              <a:rPr lang="en-US" sz="2000" dirty="0">
                <a:latin typeface="Segoe UI" panose="020B0502040204020203" pitchFamily="34" charset="0"/>
                <a:ea typeface="Verdana" pitchFamily="34" charset="0"/>
                <a:cs typeface="Segoe UI" panose="020B0502040204020203" pitchFamily="34" charset="0"/>
              </a:rPr>
              <a:t>.</a:t>
            </a:r>
          </a:p>
          <a:p>
            <a:r>
              <a:rPr lang="en-US" sz="2000" dirty="0">
                <a:latin typeface="Segoe UI" panose="020B0502040204020203" pitchFamily="34" charset="0"/>
                <a:ea typeface="Verdana" pitchFamily="34" charset="0"/>
                <a:cs typeface="Segoe UI" panose="020B0502040204020203" pitchFamily="34" charset="0"/>
              </a:rPr>
              <a:t>Two pairs of individuals (</a:t>
            </a:r>
            <a:r>
              <a:rPr lang="en-US" sz="2000" b="1" dirty="0">
                <a:latin typeface="Segoe UI" panose="020B0502040204020203" pitchFamily="34" charset="0"/>
                <a:ea typeface="Verdana" pitchFamily="34" charset="0"/>
                <a:cs typeface="Segoe UI" panose="020B0502040204020203" pitchFamily="34" charset="0"/>
              </a:rPr>
              <a:t>parents</a:t>
            </a:r>
            <a:r>
              <a:rPr lang="en-US" sz="2000" dirty="0">
                <a:latin typeface="Segoe UI" panose="020B0502040204020203" pitchFamily="34" charset="0"/>
                <a:ea typeface="Verdana" pitchFamily="34" charset="0"/>
                <a:cs typeface="Segoe UI" panose="020B0502040204020203" pitchFamily="34" charset="0"/>
              </a:rPr>
              <a:t>) are </a:t>
            </a:r>
            <a:r>
              <a:rPr lang="en-US" sz="2000" u="sng" dirty="0">
                <a:latin typeface="Segoe UI" panose="020B0502040204020203" pitchFamily="34" charset="0"/>
                <a:ea typeface="Verdana" pitchFamily="34" charset="0"/>
                <a:cs typeface="Segoe UI" panose="020B0502040204020203" pitchFamily="34" charset="0"/>
              </a:rPr>
              <a:t>selected</a:t>
            </a:r>
            <a:r>
              <a:rPr lang="en-US" sz="2000" dirty="0">
                <a:latin typeface="Segoe UI" panose="020B0502040204020203" pitchFamily="34" charset="0"/>
                <a:ea typeface="Verdana" pitchFamily="34" charset="0"/>
                <a:cs typeface="Segoe UI" panose="020B0502040204020203" pitchFamily="34" charset="0"/>
              </a:rPr>
              <a:t> based on their fitness scores. </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r>
              <a:rPr lang="en-US" sz="2000" dirty="0">
                <a:latin typeface="Segoe UI" panose="020B0502040204020203" pitchFamily="34" charset="0"/>
                <a:ea typeface="Verdana" pitchFamily="34" charset="0"/>
                <a:cs typeface="Segoe UI" panose="020B0502040204020203" pitchFamily="34" charset="0"/>
              </a:rPr>
              <a:t>        A1</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r>
              <a:rPr lang="en-US" sz="2000" dirty="0">
                <a:latin typeface="Segoe UI" panose="020B0502040204020203" pitchFamily="34" charset="0"/>
                <a:ea typeface="Verdana" pitchFamily="34" charset="0"/>
                <a:cs typeface="Segoe UI" panose="020B0502040204020203" pitchFamily="34" charset="0"/>
              </a:rPr>
              <a:t>        A2</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a:p>
            <a:pPr marL="0" indent="0">
              <a:buNone/>
            </a:pPr>
            <a:r>
              <a:rPr lang="en-US" sz="2000" dirty="0">
                <a:latin typeface="Segoe UI" panose="020B0502040204020203" pitchFamily="34" charset="0"/>
                <a:ea typeface="Verdana" pitchFamily="34" charset="0"/>
                <a:cs typeface="Segoe UI" panose="020B0502040204020203" pitchFamily="34" charset="0"/>
              </a:rPr>
              <a:t>         </a:t>
            </a:r>
            <a:r>
              <a:rPr lang="en-US" sz="2000" dirty="0">
                <a:highlight>
                  <a:srgbClr val="00FF00"/>
                </a:highlight>
                <a:latin typeface="Segoe UI" panose="020B0502040204020203" pitchFamily="34" charset="0"/>
                <a:ea typeface="Verdana" pitchFamily="34" charset="0"/>
                <a:cs typeface="Segoe UI" panose="020B0502040204020203" pitchFamily="34" charset="0"/>
              </a:rPr>
              <a:t>A1 = 0  and A2 = 6 </a:t>
            </a:r>
          </a:p>
        </p:txBody>
      </p:sp>
      <p:pic>
        <p:nvPicPr>
          <p:cNvPr id="4" name="Picture 3">
            <a:extLst>
              <a:ext uri="{FF2B5EF4-FFF2-40B4-BE49-F238E27FC236}">
                <a16:creationId xmlns:a16="http://schemas.microsoft.com/office/drawing/2014/main" id="{302A66E5-EBFD-4D57-BB30-43C769AC138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graphicFrame>
        <p:nvGraphicFramePr>
          <p:cNvPr id="5" name="Table 5">
            <a:extLst>
              <a:ext uri="{FF2B5EF4-FFF2-40B4-BE49-F238E27FC236}">
                <a16:creationId xmlns:a16="http://schemas.microsoft.com/office/drawing/2014/main" id="{1F06BBB0-4663-43F0-817D-835B67238006}"/>
              </a:ext>
            </a:extLst>
          </p:cNvPr>
          <p:cNvGraphicFramePr>
            <a:graphicFrameLocks noGrp="1"/>
          </p:cNvGraphicFramePr>
          <p:nvPr/>
        </p:nvGraphicFramePr>
        <p:xfrm>
          <a:off x="1752600" y="3339941"/>
          <a:ext cx="3200400" cy="396240"/>
        </p:xfrm>
        <a:graphic>
          <a:graphicData uri="http://schemas.openxmlformats.org/drawingml/2006/table">
            <a:tbl>
              <a:tblPr bandRow="1">
                <a:tableStyleId>{5DA37D80-6434-44D0-A028-1B22A696006F}</a:tableStyleId>
              </a:tblPr>
              <a:tblGrid>
                <a:gridCol w="533400">
                  <a:extLst>
                    <a:ext uri="{9D8B030D-6E8A-4147-A177-3AD203B41FA5}">
                      <a16:colId xmlns:a16="http://schemas.microsoft.com/office/drawing/2014/main" val="3199379382"/>
                    </a:ext>
                  </a:extLst>
                </a:gridCol>
                <a:gridCol w="533400">
                  <a:extLst>
                    <a:ext uri="{9D8B030D-6E8A-4147-A177-3AD203B41FA5}">
                      <a16:colId xmlns:a16="http://schemas.microsoft.com/office/drawing/2014/main" val="1656496516"/>
                    </a:ext>
                  </a:extLst>
                </a:gridCol>
                <a:gridCol w="533400">
                  <a:extLst>
                    <a:ext uri="{9D8B030D-6E8A-4147-A177-3AD203B41FA5}">
                      <a16:colId xmlns:a16="http://schemas.microsoft.com/office/drawing/2014/main" val="1369221194"/>
                    </a:ext>
                  </a:extLst>
                </a:gridCol>
                <a:gridCol w="533400">
                  <a:extLst>
                    <a:ext uri="{9D8B030D-6E8A-4147-A177-3AD203B41FA5}">
                      <a16:colId xmlns:a16="http://schemas.microsoft.com/office/drawing/2014/main" val="3097724979"/>
                    </a:ext>
                  </a:extLst>
                </a:gridCol>
                <a:gridCol w="533400">
                  <a:extLst>
                    <a:ext uri="{9D8B030D-6E8A-4147-A177-3AD203B41FA5}">
                      <a16:colId xmlns:a16="http://schemas.microsoft.com/office/drawing/2014/main" val="1372813121"/>
                    </a:ext>
                  </a:extLst>
                </a:gridCol>
                <a:gridCol w="533400">
                  <a:extLst>
                    <a:ext uri="{9D8B030D-6E8A-4147-A177-3AD203B41FA5}">
                      <a16:colId xmlns:a16="http://schemas.microsoft.com/office/drawing/2014/main" val="694427737"/>
                    </a:ext>
                  </a:extLst>
                </a:gridCol>
              </a:tblGrid>
              <a:tr h="370840">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tc>
                  <a:txBody>
                    <a:bodyPr/>
                    <a:lstStyle/>
                    <a:p>
                      <a:pPr algn="ctr"/>
                      <a:r>
                        <a:rPr lang="en-US" sz="2000" dirty="0"/>
                        <a:t>0</a:t>
                      </a:r>
                    </a:p>
                  </a:txBody>
                  <a:tcPr/>
                </a:tc>
                <a:extLst>
                  <a:ext uri="{0D108BD9-81ED-4DB2-BD59-A6C34878D82A}">
                    <a16:rowId xmlns:a16="http://schemas.microsoft.com/office/drawing/2014/main" val="1308583230"/>
                  </a:ext>
                </a:extLst>
              </a:tr>
            </a:tbl>
          </a:graphicData>
        </a:graphic>
      </p:graphicFrame>
      <p:graphicFrame>
        <p:nvGraphicFramePr>
          <p:cNvPr id="8" name="Table 8">
            <a:extLst>
              <a:ext uri="{FF2B5EF4-FFF2-40B4-BE49-F238E27FC236}">
                <a16:creationId xmlns:a16="http://schemas.microsoft.com/office/drawing/2014/main" id="{8463EA29-DA93-4D73-94F8-2703E6B5393B}"/>
              </a:ext>
            </a:extLst>
          </p:cNvPr>
          <p:cNvGraphicFramePr>
            <a:graphicFrameLocks noGrp="1"/>
          </p:cNvGraphicFramePr>
          <p:nvPr/>
        </p:nvGraphicFramePr>
        <p:xfrm>
          <a:off x="1772602" y="4191000"/>
          <a:ext cx="3200400" cy="396240"/>
        </p:xfrm>
        <a:graphic>
          <a:graphicData uri="http://schemas.openxmlformats.org/drawingml/2006/table">
            <a:tbl>
              <a:tblPr bandRow="1">
                <a:tableStyleId>{5DA37D80-6434-44D0-A028-1B22A696006F}</a:tableStyleId>
              </a:tblPr>
              <a:tblGrid>
                <a:gridCol w="533400">
                  <a:extLst>
                    <a:ext uri="{9D8B030D-6E8A-4147-A177-3AD203B41FA5}">
                      <a16:colId xmlns:a16="http://schemas.microsoft.com/office/drawing/2014/main" val="2017790041"/>
                    </a:ext>
                  </a:extLst>
                </a:gridCol>
                <a:gridCol w="533400">
                  <a:extLst>
                    <a:ext uri="{9D8B030D-6E8A-4147-A177-3AD203B41FA5}">
                      <a16:colId xmlns:a16="http://schemas.microsoft.com/office/drawing/2014/main" val="2355349176"/>
                    </a:ext>
                  </a:extLst>
                </a:gridCol>
                <a:gridCol w="533400">
                  <a:extLst>
                    <a:ext uri="{9D8B030D-6E8A-4147-A177-3AD203B41FA5}">
                      <a16:colId xmlns:a16="http://schemas.microsoft.com/office/drawing/2014/main" val="725702441"/>
                    </a:ext>
                  </a:extLst>
                </a:gridCol>
                <a:gridCol w="533400">
                  <a:extLst>
                    <a:ext uri="{9D8B030D-6E8A-4147-A177-3AD203B41FA5}">
                      <a16:colId xmlns:a16="http://schemas.microsoft.com/office/drawing/2014/main" val="2007499962"/>
                    </a:ext>
                  </a:extLst>
                </a:gridCol>
                <a:gridCol w="533400">
                  <a:extLst>
                    <a:ext uri="{9D8B030D-6E8A-4147-A177-3AD203B41FA5}">
                      <a16:colId xmlns:a16="http://schemas.microsoft.com/office/drawing/2014/main" val="357635530"/>
                    </a:ext>
                  </a:extLst>
                </a:gridCol>
                <a:gridCol w="533400">
                  <a:extLst>
                    <a:ext uri="{9D8B030D-6E8A-4147-A177-3AD203B41FA5}">
                      <a16:colId xmlns:a16="http://schemas.microsoft.com/office/drawing/2014/main" val="3198676237"/>
                    </a:ext>
                  </a:extLst>
                </a:gridCol>
              </a:tblGrid>
              <a:tr h="370840">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tc>
                  <a:txBody>
                    <a:bodyPr/>
                    <a:lstStyle/>
                    <a:p>
                      <a:pPr algn="ctr"/>
                      <a:r>
                        <a:rPr lang="en-US" sz="2000" dirty="0"/>
                        <a:t>1</a:t>
                      </a:r>
                    </a:p>
                  </a:txBody>
                  <a:tcPr/>
                </a:tc>
                <a:extLst>
                  <a:ext uri="{0D108BD9-81ED-4DB2-BD59-A6C34878D82A}">
                    <a16:rowId xmlns:a16="http://schemas.microsoft.com/office/drawing/2014/main" val="705152166"/>
                  </a:ext>
                </a:extLst>
              </a:tr>
            </a:tbl>
          </a:graphicData>
        </a:graphic>
      </p:graphicFrame>
    </p:spTree>
    <p:extLst>
      <p:ext uri="{BB962C8B-B14F-4D97-AF65-F5344CB8AC3E}">
        <p14:creationId xmlns:p14="http://schemas.microsoft.com/office/powerpoint/2010/main" val="3410858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09359"/>
          </a:xfrm>
        </p:spPr>
        <p:txBody>
          <a:bodyPr>
            <a:normAutofit fontScale="90000"/>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4. Crossover</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628650" y="874486"/>
            <a:ext cx="4171950" cy="5302478"/>
          </a:xfrm>
        </p:spPr>
        <p:txBody>
          <a:bodyPr>
            <a:normAutofit/>
          </a:bodyPr>
          <a:lstStyle/>
          <a:p>
            <a:pPr algn="just">
              <a:lnSpc>
                <a:spcPct val="100000"/>
              </a:lnSpc>
            </a:pPr>
            <a:r>
              <a:rPr lang="en-US" sz="2200" dirty="0">
                <a:latin typeface="Segoe UI" panose="020B0502040204020203" pitchFamily="34" charset="0"/>
                <a:ea typeface="Verdana" pitchFamily="34" charset="0"/>
                <a:cs typeface="Segoe UI" panose="020B0502040204020203" pitchFamily="34" charset="0"/>
              </a:rPr>
              <a:t>For each pair of parents to be </a:t>
            </a:r>
            <a:r>
              <a:rPr lang="en-US" sz="2200" dirty="0">
                <a:highlight>
                  <a:srgbClr val="00FFFF"/>
                </a:highlight>
                <a:latin typeface="Segoe UI" panose="020B0502040204020203" pitchFamily="34" charset="0"/>
                <a:ea typeface="Verdana" pitchFamily="34" charset="0"/>
                <a:cs typeface="Segoe UI" panose="020B0502040204020203" pitchFamily="34" charset="0"/>
              </a:rPr>
              <a:t>mated</a:t>
            </a:r>
            <a:r>
              <a:rPr lang="en-US" sz="2200" dirty="0">
                <a:latin typeface="Segoe UI" panose="020B0502040204020203" pitchFamily="34" charset="0"/>
                <a:ea typeface="Verdana" pitchFamily="34" charset="0"/>
                <a:cs typeface="Segoe UI" panose="020B0502040204020203" pitchFamily="34" charset="0"/>
              </a:rPr>
              <a:t>, a </a:t>
            </a:r>
            <a:r>
              <a:rPr lang="en-US" sz="2200" b="1" dirty="0">
                <a:latin typeface="Segoe UI" panose="020B0502040204020203" pitchFamily="34" charset="0"/>
                <a:ea typeface="Verdana" pitchFamily="34" charset="0"/>
                <a:cs typeface="Segoe UI" panose="020B0502040204020203" pitchFamily="34" charset="0"/>
              </a:rPr>
              <a:t>crossover point</a:t>
            </a:r>
            <a:r>
              <a:rPr lang="en-US" sz="2200" dirty="0">
                <a:latin typeface="Segoe UI" panose="020B0502040204020203" pitchFamily="34" charset="0"/>
                <a:ea typeface="Verdana" pitchFamily="34" charset="0"/>
                <a:cs typeface="Segoe UI" panose="020B0502040204020203" pitchFamily="34" charset="0"/>
              </a:rPr>
              <a:t> is chosen at random from within the genes.</a:t>
            </a:r>
          </a:p>
          <a:p>
            <a:pPr algn="just">
              <a:lnSpc>
                <a:spcPct val="100000"/>
              </a:lnSpc>
            </a:pPr>
            <a:r>
              <a:rPr lang="en-US" sz="2200" dirty="0">
                <a:latin typeface="Segoe UI" panose="020B0502040204020203" pitchFamily="34" charset="0"/>
                <a:ea typeface="Verdana" pitchFamily="34" charset="0"/>
                <a:cs typeface="Segoe UI" panose="020B0502040204020203" pitchFamily="34" charset="0"/>
              </a:rPr>
              <a:t>For example, consider the </a:t>
            </a:r>
            <a:r>
              <a:rPr lang="en-US" sz="2200" dirty="0">
                <a:highlight>
                  <a:srgbClr val="00FFFF"/>
                </a:highlight>
                <a:latin typeface="Segoe UI" panose="020B0502040204020203" pitchFamily="34" charset="0"/>
                <a:ea typeface="Verdana" pitchFamily="34" charset="0"/>
                <a:cs typeface="Segoe UI" panose="020B0502040204020203" pitchFamily="34" charset="0"/>
              </a:rPr>
              <a:t>crossover point</a:t>
            </a:r>
            <a:r>
              <a:rPr lang="en-US" sz="2200" dirty="0">
                <a:latin typeface="Segoe UI" panose="020B0502040204020203" pitchFamily="34" charset="0"/>
                <a:ea typeface="Verdana" pitchFamily="34" charset="0"/>
                <a:cs typeface="Segoe UI" panose="020B0502040204020203" pitchFamily="34" charset="0"/>
              </a:rPr>
              <a:t> to be 3 as shown below.</a:t>
            </a:r>
          </a:p>
          <a:p>
            <a:pPr lvl="0" algn="just">
              <a:lnSpc>
                <a:spcPct val="100000"/>
              </a:lnSpc>
            </a:pPr>
            <a:r>
              <a:rPr lang="en-US" sz="2200" dirty="0">
                <a:solidFill>
                  <a:prstClr val="black"/>
                </a:solidFill>
                <a:latin typeface="Segoe UI" panose="020B0502040204020203" pitchFamily="34" charset="0"/>
                <a:ea typeface="Verdana" pitchFamily="34" charset="0"/>
                <a:cs typeface="Segoe UI" panose="020B0502040204020203" pitchFamily="34" charset="0"/>
              </a:rPr>
              <a:t>Offspring are created by </a:t>
            </a:r>
            <a:r>
              <a:rPr lang="en-US" sz="2200" dirty="0">
                <a:solidFill>
                  <a:prstClr val="black"/>
                </a:solidFill>
                <a:highlight>
                  <a:srgbClr val="00FFFF"/>
                </a:highlight>
                <a:latin typeface="Segoe UI" panose="020B0502040204020203" pitchFamily="34" charset="0"/>
                <a:ea typeface="Verdana" pitchFamily="34" charset="0"/>
                <a:cs typeface="Segoe UI" panose="020B0502040204020203" pitchFamily="34" charset="0"/>
              </a:rPr>
              <a:t>exchanging</a:t>
            </a:r>
            <a:r>
              <a:rPr lang="en-US" sz="2200" dirty="0">
                <a:solidFill>
                  <a:prstClr val="black"/>
                </a:solidFill>
                <a:latin typeface="Segoe UI" panose="020B0502040204020203" pitchFamily="34" charset="0"/>
                <a:ea typeface="Verdana" pitchFamily="34" charset="0"/>
                <a:cs typeface="Segoe UI" panose="020B0502040204020203" pitchFamily="34" charset="0"/>
              </a:rPr>
              <a:t> the genes of parents among themselves until the crossover point is reached.</a:t>
            </a:r>
          </a:p>
          <a:p>
            <a:pPr algn="just">
              <a:lnSpc>
                <a:spcPct val="100000"/>
              </a:lnSpc>
            </a:pPr>
            <a:r>
              <a:rPr lang="en-US" sz="2200" dirty="0">
                <a:latin typeface="Segoe UI" panose="020B0502040204020203" pitchFamily="34" charset="0"/>
                <a:ea typeface="Verdana" pitchFamily="34" charset="0"/>
                <a:cs typeface="Segoe UI" panose="020B0502040204020203" pitchFamily="34" charset="0"/>
              </a:rPr>
              <a:t>The new offspring are </a:t>
            </a:r>
            <a:r>
              <a:rPr lang="en-US" sz="2200" dirty="0">
                <a:highlight>
                  <a:srgbClr val="00FFFF"/>
                </a:highlight>
                <a:latin typeface="Segoe UI" panose="020B0502040204020203" pitchFamily="34" charset="0"/>
                <a:ea typeface="Verdana" pitchFamily="34" charset="0"/>
                <a:cs typeface="Segoe UI" panose="020B0502040204020203" pitchFamily="34" charset="0"/>
              </a:rPr>
              <a:t>added</a:t>
            </a:r>
            <a:r>
              <a:rPr lang="en-US" sz="2200" dirty="0">
                <a:latin typeface="Segoe UI" panose="020B0502040204020203" pitchFamily="34" charset="0"/>
                <a:ea typeface="Verdana" pitchFamily="34" charset="0"/>
                <a:cs typeface="Segoe UI" panose="020B0502040204020203" pitchFamily="34" charset="0"/>
              </a:rPr>
              <a:t> to the population.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169876" y="1018542"/>
            <a:ext cx="3200400" cy="1913075"/>
          </a:xfrm>
          <a:prstGeom prst="rect">
            <a:avLst/>
          </a:prstGeom>
          <a:noFill/>
          <a:ln w="19050">
            <a:solidFill>
              <a:srgbClr val="9D03AD"/>
            </a:solidFill>
          </a:ln>
        </p:spPr>
      </p:pic>
      <p:pic>
        <p:nvPicPr>
          <p:cNvPr id="5" name="Picture 4">
            <a:extLst>
              <a:ext uri="{FF2B5EF4-FFF2-40B4-BE49-F238E27FC236}">
                <a16:creationId xmlns:a16="http://schemas.microsoft.com/office/drawing/2014/main" id="{76D06307-90E5-4D6F-8C82-66C1BEADEA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pic>
        <p:nvPicPr>
          <p:cNvPr id="6" name="Picture 5">
            <a:extLst>
              <a:ext uri="{FF2B5EF4-FFF2-40B4-BE49-F238E27FC236}">
                <a16:creationId xmlns:a16="http://schemas.microsoft.com/office/drawing/2014/main" id="{E63ED7F3-E479-4009-AB9F-35EBA2BF427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69876" y="3075673"/>
            <a:ext cx="3200399" cy="1447800"/>
          </a:xfrm>
          <a:prstGeom prst="rect">
            <a:avLst/>
          </a:prstGeom>
          <a:noFill/>
          <a:ln w="19050">
            <a:solidFill>
              <a:srgbClr val="9D03AD"/>
            </a:solidFill>
          </a:ln>
        </p:spPr>
      </p:pic>
      <p:pic>
        <p:nvPicPr>
          <p:cNvPr id="7" name="Picture 6">
            <a:extLst>
              <a:ext uri="{FF2B5EF4-FFF2-40B4-BE49-F238E27FC236}">
                <a16:creationId xmlns:a16="http://schemas.microsoft.com/office/drawing/2014/main" id="{D8E81E32-1A03-4ED0-ADAD-88995BF5773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69876" y="4729164"/>
            <a:ext cx="3200399" cy="1447800"/>
          </a:xfrm>
          <a:prstGeom prst="rect">
            <a:avLst/>
          </a:prstGeom>
          <a:noFill/>
          <a:ln w="12700">
            <a:solidFill>
              <a:srgbClr val="9D03AD"/>
            </a:solidFill>
          </a:ln>
        </p:spPr>
      </p:pic>
    </p:spTree>
    <p:extLst>
      <p:ext uri="{BB962C8B-B14F-4D97-AF65-F5344CB8AC3E}">
        <p14:creationId xmlns:p14="http://schemas.microsoft.com/office/powerpoint/2010/main" val="550122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53416"/>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5.Mutation</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In certain new offspring formed, some of their genes can be subjected to a </a:t>
            </a:r>
            <a:r>
              <a:rPr lang="en-US" sz="2000" dirty="0">
                <a:highlight>
                  <a:srgbClr val="00FFFF"/>
                </a:highlight>
                <a:latin typeface="Segoe UI" panose="020B0502040204020203" pitchFamily="34" charset="0"/>
                <a:ea typeface="Verdana" pitchFamily="34" charset="0"/>
                <a:cs typeface="Segoe UI" panose="020B0502040204020203" pitchFamily="34" charset="0"/>
              </a:rPr>
              <a:t>mutation</a:t>
            </a:r>
            <a:r>
              <a:rPr lang="en-US" sz="2000" dirty="0">
                <a:latin typeface="Segoe UI" panose="020B0502040204020203" pitchFamily="34" charset="0"/>
                <a:ea typeface="Verdana" pitchFamily="34" charset="0"/>
                <a:cs typeface="Segoe UI" panose="020B0502040204020203" pitchFamily="34" charset="0"/>
              </a:rPr>
              <a:t> with a </a:t>
            </a:r>
            <a:r>
              <a:rPr lang="en-US" sz="2000" u="sng" dirty="0">
                <a:latin typeface="Segoe UI" panose="020B0502040204020203" pitchFamily="34" charset="0"/>
                <a:ea typeface="Verdana" pitchFamily="34" charset="0"/>
                <a:cs typeface="Segoe UI" panose="020B0502040204020203" pitchFamily="34" charset="0"/>
              </a:rPr>
              <a:t>low random probability</a:t>
            </a:r>
            <a:r>
              <a:rPr lang="en-US" sz="2000" dirty="0">
                <a:latin typeface="Segoe UI" panose="020B0502040204020203" pitchFamily="34" charset="0"/>
                <a:ea typeface="Verdana" pitchFamily="34" charset="0"/>
                <a:cs typeface="Segoe UI" panose="020B0502040204020203" pitchFamily="34" charset="0"/>
              </a:rPr>
              <a:t>. This implies that some of the bits in the bit string can be </a:t>
            </a:r>
            <a:r>
              <a:rPr lang="en-US" sz="2000" dirty="0">
                <a:highlight>
                  <a:srgbClr val="FFFF00"/>
                </a:highlight>
                <a:latin typeface="Segoe UI" panose="020B0502040204020203" pitchFamily="34" charset="0"/>
                <a:ea typeface="Verdana" pitchFamily="34" charset="0"/>
                <a:cs typeface="Segoe UI" panose="020B0502040204020203" pitchFamily="34" charset="0"/>
              </a:rPr>
              <a:t>flipped</a:t>
            </a:r>
            <a:r>
              <a:rPr lang="en-US" sz="2000" dirty="0">
                <a:latin typeface="Segoe UI" panose="020B0502040204020203" pitchFamily="34" charset="0"/>
                <a:ea typeface="Verdana" pitchFamily="34" charset="0"/>
                <a:cs typeface="Segoe UI" panose="020B0502040204020203" pitchFamily="34" charset="0"/>
              </a:rPr>
              <a:t>.</a:t>
            </a:r>
            <a:r>
              <a:rPr lang="en-US" sz="2000" b="1" dirty="0">
                <a:latin typeface="Segoe UI" panose="020B0502040204020203" pitchFamily="34" charset="0"/>
                <a:ea typeface="Verdana" pitchFamily="34" charset="0"/>
                <a:cs typeface="Segoe UI" panose="020B0502040204020203" pitchFamily="34" charset="0"/>
              </a:rPr>
              <a:t>		</a:t>
            </a:r>
            <a:endParaRPr lang="en-US" sz="2000" dirty="0">
              <a:latin typeface="Segoe UI" panose="020B0502040204020203" pitchFamily="34" charset="0"/>
              <a:ea typeface="Verdana" pitchFamily="34" charset="0"/>
              <a:cs typeface="Segoe UI" panose="020B0502040204020203" pitchFamily="34" charset="0"/>
            </a:endParaRPr>
          </a:p>
          <a:p>
            <a:r>
              <a:rPr lang="en-US" sz="2000" u="sng" dirty="0">
                <a:latin typeface="Segoe UI" panose="020B0502040204020203" pitchFamily="34" charset="0"/>
                <a:ea typeface="Verdana" pitchFamily="34" charset="0"/>
                <a:cs typeface="Segoe UI" panose="020B0502040204020203" pitchFamily="34" charset="0"/>
              </a:rPr>
              <a:t>Mutation</a:t>
            </a:r>
            <a:r>
              <a:rPr lang="en-US" sz="2000" dirty="0">
                <a:latin typeface="Segoe UI" panose="020B0502040204020203" pitchFamily="34" charset="0"/>
                <a:ea typeface="Verdana" pitchFamily="34" charset="0"/>
                <a:cs typeface="Segoe UI" panose="020B0502040204020203" pitchFamily="34" charset="0"/>
              </a:rPr>
              <a:t> occurs to maintain diversity within the population and prevent </a:t>
            </a:r>
            <a:r>
              <a:rPr lang="en-US" sz="2000" dirty="0">
                <a:highlight>
                  <a:srgbClr val="FFFF00"/>
                </a:highlight>
                <a:latin typeface="Segoe UI" panose="020B0502040204020203" pitchFamily="34" charset="0"/>
                <a:ea typeface="Verdana" pitchFamily="34" charset="0"/>
                <a:cs typeface="Segoe UI" panose="020B0502040204020203" pitchFamily="34" charset="0"/>
              </a:rPr>
              <a:t>premature convergence</a:t>
            </a:r>
            <a:r>
              <a:rPr lang="en-US" sz="2000" dirty="0">
                <a:latin typeface="Segoe UI" panose="020B0502040204020203" pitchFamily="34" charset="0"/>
                <a:ea typeface="Verdana" pitchFamily="34" charset="0"/>
                <a:cs typeface="Segoe UI" panose="020B0502040204020203" pitchFamily="34" charset="0"/>
              </a:rPr>
              <a:t>.</a:t>
            </a:r>
            <a:endParaRPr lang="en-US" sz="3200" dirty="0">
              <a:latin typeface="Segoe UI" panose="020B0502040204020203" pitchFamily="34" charset="0"/>
              <a:cs typeface="Segoe UI" panose="020B0502040204020203" pitchFamily="34" charset="0"/>
            </a:endParaRPr>
          </a:p>
          <a:p>
            <a:pPr>
              <a:buNone/>
            </a:pPr>
            <a:endParaRPr lang="en-US" sz="3200" dirty="0">
              <a:latin typeface="Segoe UI" panose="020B0502040204020203" pitchFamily="34" charset="0"/>
              <a:cs typeface="Segoe UI" panose="020B0502040204020203"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71800"/>
            <a:ext cx="3352800" cy="1752600"/>
          </a:xfrm>
          <a:prstGeom prst="rect">
            <a:avLst/>
          </a:prstGeom>
          <a:noFill/>
          <a:ln>
            <a:solidFill>
              <a:srgbClr val="9D03AD"/>
            </a:solidFill>
          </a:ln>
        </p:spPr>
      </p:pic>
      <p:pic>
        <p:nvPicPr>
          <p:cNvPr id="5" name="Picture 4">
            <a:extLst>
              <a:ext uri="{FF2B5EF4-FFF2-40B4-BE49-F238E27FC236}">
                <a16:creationId xmlns:a16="http://schemas.microsoft.com/office/drawing/2014/main" id="{B03DC01E-B63E-4B2A-B181-0B70B229690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
        <p:nvSpPr>
          <p:cNvPr id="7" name="TextBox 6">
            <a:extLst>
              <a:ext uri="{FF2B5EF4-FFF2-40B4-BE49-F238E27FC236}">
                <a16:creationId xmlns:a16="http://schemas.microsoft.com/office/drawing/2014/main" id="{821C30EA-9E53-4E9D-8016-1BC81027CFBB}"/>
              </a:ext>
            </a:extLst>
          </p:cNvPr>
          <p:cNvSpPr txBox="1"/>
          <p:nvPr/>
        </p:nvSpPr>
        <p:spPr>
          <a:xfrm>
            <a:off x="4343400" y="2631281"/>
            <a:ext cx="4171950" cy="3785652"/>
          </a:xfrm>
          <a:prstGeom prst="rect">
            <a:avLst/>
          </a:prstGeom>
          <a:noFill/>
        </p:spPr>
        <p:txBody>
          <a:bodyPr wrap="square" rtlCol="0">
            <a:spAutoFit/>
          </a:bodyPr>
          <a:lstStyle/>
          <a:p>
            <a:pPr algn="just"/>
            <a:r>
              <a:rPr lang="en-US" sz="2000" b="1" dirty="0">
                <a:latin typeface="Segoe UI" panose="020B0502040204020203" pitchFamily="34" charset="0"/>
                <a:ea typeface="Verdana" pitchFamily="34" charset="0"/>
                <a:cs typeface="Segoe UI" panose="020B0502040204020203" pitchFamily="34" charset="0"/>
              </a:rPr>
              <a:t>Termination: </a:t>
            </a:r>
          </a:p>
          <a:p>
            <a:pPr algn="just"/>
            <a:r>
              <a:rPr lang="en-US" sz="2000" dirty="0">
                <a:latin typeface="Segoe UI" panose="020B0502040204020203" pitchFamily="34" charset="0"/>
                <a:ea typeface="Verdana" pitchFamily="34" charset="0"/>
                <a:cs typeface="Segoe UI" panose="020B0502040204020203" pitchFamily="34" charset="0"/>
              </a:rPr>
              <a:t>The algorithm </a:t>
            </a:r>
            <a:r>
              <a:rPr lang="en-US" sz="2000" u="sng" dirty="0">
                <a:latin typeface="Segoe UI" panose="020B0502040204020203" pitchFamily="34" charset="0"/>
                <a:ea typeface="Verdana" pitchFamily="34" charset="0"/>
                <a:cs typeface="Segoe UI" panose="020B0502040204020203" pitchFamily="34" charset="0"/>
              </a:rPr>
              <a:t>terminates</a:t>
            </a:r>
            <a:r>
              <a:rPr lang="en-US" sz="2000" dirty="0">
                <a:latin typeface="Segoe UI" panose="020B0502040204020203" pitchFamily="34" charset="0"/>
                <a:ea typeface="Verdana" pitchFamily="34" charset="0"/>
                <a:cs typeface="Segoe UI" panose="020B0502040204020203" pitchFamily="34" charset="0"/>
              </a:rPr>
              <a:t> if the population has </a:t>
            </a:r>
            <a:r>
              <a:rPr lang="en-US" sz="2000" dirty="0">
                <a:highlight>
                  <a:srgbClr val="FFFF00"/>
                </a:highlight>
                <a:latin typeface="Segoe UI" panose="020B0502040204020203" pitchFamily="34" charset="0"/>
                <a:ea typeface="Verdana" pitchFamily="34" charset="0"/>
                <a:cs typeface="Segoe UI" panose="020B0502040204020203" pitchFamily="34" charset="0"/>
              </a:rPr>
              <a:t>converged</a:t>
            </a:r>
            <a:r>
              <a:rPr lang="en-US" sz="2000" dirty="0">
                <a:latin typeface="Segoe UI" panose="020B0502040204020203" pitchFamily="34" charset="0"/>
                <a:ea typeface="Verdana" pitchFamily="34" charset="0"/>
                <a:cs typeface="Segoe UI" panose="020B0502040204020203" pitchFamily="34" charset="0"/>
              </a:rPr>
              <a:t>. Then it is said that the genetic algorithm has provided a set of solutions to our problem.</a:t>
            </a:r>
          </a:p>
          <a:p>
            <a:pPr algn="just">
              <a:buNone/>
            </a:pPr>
            <a:r>
              <a:rPr lang="en-US" sz="2000" b="1" dirty="0">
                <a:latin typeface="Segoe UI" panose="020B0502040204020203" pitchFamily="34" charset="0"/>
                <a:ea typeface="Verdana" pitchFamily="34" charset="0"/>
                <a:cs typeface="Segoe UI" panose="020B0502040204020203" pitchFamily="34" charset="0"/>
              </a:rPr>
              <a:t>Comments:</a:t>
            </a:r>
          </a:p>
          <a:p>
            <a:pPr algn="just"/>
            <a:r>
              <a:rPr lang="en-US" sz="2000" dirty="0">
                <a:latin typeface="Segoe UI" panose="020B0502040204020203" pitchFamily="34" charset="0"/>
                <a:ea typeface="Verdana" pitchFamily="34" charset="0"/>
                <a:cs typeface="Segoe UI" panose="020B0502040204020203" pitchFamily="34" charset="0"/>
              </a:rPr>
              <a:t>The population has a fixed size. </a:t>
            </a:r>
          </a:p>
          <a:p>
            <a:pPr algn="just"/>
            <a:r>
              <a:rPr lang="en-US" sz="2000" dirty="0">
                <a:latin typeface="Segoe UI" panose="020B0502040204020203" pitchFamily="34" charset="0"/>
                <a:ea typeface="Verdana" pitchFamily="34" charset="0"/>
                <a:cs typeface="Segoe UI" panose="020B0502040204020203" pitchFamily="34" charset="0"/>
              </a:rPr>
              <a:t>The sequence of phases is repeated to produce individuals in each new generation which are better than the previous generation.</a:t>
            </a:r>
          </a:p>
        </p:txBody>
      </p:sp>
    </p:spTree>
    <p:extLst>
      <p:ext uri="{BB962C8B-B14F-4D97-AF65-F5344CB8AC3E}">
        <p14:creationId xmlns:p14="http://schemas.microsoft.com/office/powerpoint/2010/main" val="3533812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4329"/>
            <a:ext cx="7886700" cy="653415"/>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Simulated Annealing:</a:t>
            </a:r>
          </a:p>
        </p:txBody>
      </p:sp>
      <p:sp>
        <p:nvSpPr>
          <p:cNvPr id="3" name="Content Placeholder 2"/>
          <p:cNvSpPr>
            <a:spLocks noGrp="1"/>
          </p:cNvSpPr>
          <p:nvPr>
            <p:ph idx="1"/>
          </p:nvPr>
        </p:nvSpPr>
        <p:spPr>
          <a:xfrm>
            <a:off x="628650" y="1018542"/>
            <a:ext cx="7886700" cy="5158421"/>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Simulated Annealing is an algorithm which yields both efficiency and completeness.</a:t>
            </a:r>
          </a:p>
          <a:p>
            <a:r>
              <a:rPr lang="en-US" sz="2000" dirty="0">
                <a:latin typeface="Segoe UI" panose="020B0502040204020203" pitchFamily="34" charset="0"/>
                <a:ea typeface="Verdana" pitchFamily="34" charset="0"/>
                <a:cs typeface="Segoe UI" panose="020B0502040204020203" pitchFamily="34" charset="0"/>
              </a:rPr>
              <a:t>The algorithm picks a random move, instead of picking the best move. </a:t>
            </a:r>
          </a:p>
          <a:p>
            <a:r>
              <a:rPr lang="en-US" sz="2000" dirty="0">
                <a:latin typeface="Segoe UI" panose="020B0502040204020203" pitchFamily="34" charset="0"/>
                <a:ea typeface="Verdana" pitchFamily="34" charset="0"/>
                <a:cs typeface="Segoe UI" panose="020B0502040204020203" pitchFamily="34" charset="0"/>
              </a:rPr>
              <a:t>If the random move improves the state, then it follows the same path. </a:t>
            </a:r>
          </a:p>
          <a:p>
            <a:r>
              <a:rPr lang="en-US" sz="2000" dirty="0">
                <a:latin typeface="Segoe UI" panose="020B0502040204020203" pitchFamily="34" charset="0"/>
                <a:ea typeface="Verdana" pitchFamily="34" charset="0"/>
                <a:cs typeface="Segoe UI" panose="020B0502040204020203" pitchFamily="34" charset="0"/>
              </a:rPr>
              <a:t>Otherwise, the algorithm follows the path which has a probability of less than 1 or it moves downhill and chooses another path.</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p:txBody>
      </p:sp>
      <p:pic>
        <p:nvPicPr>
          <p:cNvPr id="4" name="Picture 3">
            <a:extLst>
              <a:ext uri="{FF2B5EF4-FFF2-40B4-BE49-F238E27FC236}">
                <a16:creationId xmlns:a16="http://schemas.microsoft.com/office/drawing/2014/main" id="{B02B5EE8-DEA3-4EB7-812A-DBA1725706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Means-Ends Analysis (MEA):</a:t>
            </a:r>
          </a:p>
        </p:txBody>
      </p:sp>
      <p:sp>
        <p:nvSpPr>
          <p:cNvPr id="3" name="Content Placeholder 2"/>
          <p:cNvSpPr>
            <a:spLocks noGrp="1"/>
          </p:cNvSpPr>
          <p:nvPr>
            <p:ph idx="1"/>
          </p:nvPr>
        </p:nvSpPr>
        <p:spPr>
          <a:xfrm>
            <a:off x="457200" y="1066802"/>
            <a:ext cx="8229600" cy="5059362"/>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Means-Ends Analysis  is a mixture of Backward and forward search technique.</a:t>
            </a:r>
          </a:p>
          <a:p>
            <a:r>
              <a:rPr lang="en-US" sz="2000" dirty="0">
                <a:latin typeface="Segoe UI" panose="020B0502040204020203" pitchFamily="34" charset="0"/>
                <a:ea typeface="Verdana" pitchFamily="34" charset="0"/>
                <a:cs typeface="Segoe UI" panose="020B0502040204020203" pitchFamily="34" charset="0"/>
              </a:rPr>
              <a:t>Means-Ends Analysis is problem-solving techniques used in Artificial intelligence for limiting search in AI programs.</a:t>
            </a:r>
          </a:p>
          <a:p>
            <a:pPr lvl="0"/>
            <a:r>
              <a:rPr lang="en-US" sz="2000" dirty="0">
                <a:latin typeface="Segoe UI" panose="020B0502040204020203" pitchFamily="34" charset="0"/>
                <a:ea typeface="Verdana" pitchFamily="34" charset="0"/>
                <a:cs typeface="Segoe UI" panose="020B0502040204020203" pitchFamily="34" charset="0"/>
              </a:rPr>
              <a:t>The MEA technique was first introduced in 1961 by Allen Newell, and Herbert A. Simon in their problem-solving computer program, which was named as General Problem Solver (GPS).</a:t>
            </a:r>
          </a:p>
          <a:p>
            <a:pPr lvl="0"/>
            <a:r>
              <a:rPr lang="en-US" sz="2000" dirty="0">
                <a:latin typeface="Segoe UI" panose="020B0502040204020203" pitchFamily="34" charset="0"/>
                <a:ea typeface="Verdana" pitchFamily="34" charset="0"/>
                <a:cs typeface="Segoe UI" panose="020B0502040204020203" pitchFamily="34" charset="0"/>
              </a:rPr>
              <a:t>The MEA analysis process centered on the evaluation of the difference between the current state and goal state.</a:t>
            </a:r>
          </a:p>
          <a:p>
            <a:pPr marL="0" indent="0">
              <a:buNone/>
            </a:pPr>
            <a:endParaRPr lang="en-US" sz="3200" dirty="0">
              <a:latin typeface="Segoe UI" panose="020B0502040204020203" pitchFamily="34" charset="0"/>
              <a:ea typeface="Verdana"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FE26D6F-723B-4870-BF55-300820A8C41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7BCD78-58B6-430D-9733-7AB036EEEE8D}"/>
              </a:ext>
            </a:extLst>
          </p:cNvPr>
          <p:cNvSpPr>
            <a:spLocks noGrp="1"/>
          </p:cNvSpPr>
          <p:nvPr>
            <p:ph type="title"/>
          </p:nvPr>
        </p:nvSpPr>
        <p:spPr>
          <a:xfrm>
            <a:off x="628650" y="365126"/>
            <a:ext cx="7886700" cy="594993"/>
          </a:xfrm>
        </p:spPr>
        <p:txBody>
          <a:bodyPr>
            <a:normAutofit/>
          </a:bodyPr>
          <a:lstStyle/>
          <a:p>
            <a:r>
              <a:rPr lang="en-US" sz="30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Problem formulation</a:t>
            </a:r>
          </a:p>
        </p:txBody>
      </p:sp>
      <p:sp>
        <p:nvSpPr>
          <p:cNvPr id="3" name="Content Placeholder 2"/>
          <p:cNvSpPr>
            <a:spLocks noGrp="1"/>
          </p:cNvSpPr>
          <p:nvPr>
            <p:ph idx="1"/>
          </p:nvPr>
        </p:nvSpPr>
        <p:spPr>
          <a:xfrm>
            <a:off x="533400" y="960119"/>
            <a:ext cx="8153400" cy="4831081"/>
          </a:xfrm>
        </p:spPr>
        <p:txBody>
          <a:bodyPr>
            <a:normAutofit fontScale="92500"/>
          </a:bodyPr>
          <a:lstStyle/>
          <a:p>
            <a:pPr>
              <a:buNone/>
            </a:pPr>
            <a:endParaRPr lang="en-US" sz="1000" dirty="0"/>
          </a:p>
          <a:p>
            <a:pPr algn="just">
              <a:buNone/>
            </a:pPr>
            <a:r>
              <a:rPr lang="en-US" sz="1600" b="1" u="sng" dirty="0">
                <a:latin typeface="Segoe UI" panose="020B0502040204020203" pitchFamily="34" charset="0"/>
                <a:ea typeface="Verdana" pitchFamily="34" charset="0"/>
                <a:cs typeface="Segoe UI" panose="020B0502040204020203" pitchFamily="34" charset="0"/>
              </a:rPr>
              <a:t>8 Puzzle Problem</a:t>
            </a:r>
            <a:r>
              <a:rPr lang="en-US" sz="1600" b="1" dirty="0">
                <a:latin typeface="Segoe UI" panose="020B0502040204020203" pitchFamily="34" charset="0"/>
                <a:ea typeface="Verdana" pitchFamily="34" charset="0"/>
                <a:cs typeface="Segoe UI" panose="020B0502040204020203" pitchFamily="34" charset="0"/>
              </a:rPr>
              <a:t>: </a:t>
            </a:r>
            <a:r>
              <a:rPr lang="en-US" sz="1600" dirty="0">
                <a:latin typeface="Segoe UI" panose="020B0502040204020203" pitchFamily="34" charset="0"/>
                <a:ea typeface="Verdana" pitchFamily="34" charset="0"/>
                <a:cs typeface="Segoe UI" panose="020B0502040204020203" pitchFamily="34" charset="0"/>
              </a:rPr>
              <a:t>The task is to convert the current state into goal state by </a:t>
            </a:r>
            <a:r>
              <a:rPr lang="en-US" sz="1600" dirty="0">
                <a:highlight>
                  <a:srgbClr val="00FFFF"/>
                </a:highlight>
                <a:latin typeface="Segoe UI" panose="020B0502040204020203" pitchFamily="34" charset="0"/>
                <a:ea typeface="Verdana" pitchFamily="34" charset="0"/>
                <a:cs typeface="Segoe UI" panose="020B0502040204020203" pitchFamily="34" charset="0"/>
              </a:rPr>
              <a:t>sliding </a:t>
            </a:r>
          </a:p>
          <a:p>
            <a:pPr algn="just">
              <a:buNone/>
            </a:pPr>
            <a:r>
              <a:rPr lang="en-US" sz="1600" dirty="0">
                <a:latin typeface="Segoe UI" panose="020B0502040204020203" pitchFamily="34" charset="0"/>
                <a:ea typeface="Verdana" pitchFamily="34" charset="0"/>
                <a:cs typeface="Segoe UI" panose="020B0502040204020203" pitchFamily="34" charset="0"/>
              </a:rPr>
              <a:t>   digits into the blank space</a:t>
            </a:r>
            <a:endParaRPr lang="en-US" sz="1000" dirty="0">
              <a:latin typeface="Segoe UI" panose="020B0502040204020203" pitchFamily="34" charset="0"/>
              <a:cs typeface="Segoe UI" panose="020B0502040204020203" pitchFamily="34" charset="0"/>
            </a:endParaRPr>
          </a:p>
          <a:p>
            <a:pPr>
              <a:buNone/>
            </a:pPr>
            <a:r>
              <a:rPr lang="en-US" sz="1000" b="1" dirty="0">
                <a:latin typeface="Segoe UI" panose="020B0502040204020203" pitchFamily="34" charset="0"/>
                <a:ea typeface="Verdana" pitchFamily="34" charset="0"/>
                <a:cs typeface="Segoe UI" panose="020B0502040204020203" pitchFamily="34" charset="0"/>
              </a:rPr>
              <a:t>	</a:t>
            </a:r>
          </a:p>
          <a:p>
            <a:pPr>
              <a:buNone/>
            </a:pPr>
            <a:endParaRPr lang="en-US" sz="1600" b="1" dirty="0">
              <a:latin typeface="Segoe UI" panose="020B0502040204020203" pitchFamily="34" charset="0"/>
              <a:ea typeface="Verdana" pitchFamily="34" charset="0"/>
              <a:cs typeface="Segoe UI" panose="020B0502040204020203" pitchFamily="34" charset="0"/>
            </a:endParaRPr>
          </a:p>
          <a:p>
            <a:pPr>
              <a:buNone/>
            </a:pPr>
            <a:endParaRPr lang="en-US" sz="1600" b="1" dirty="0">
              <a:latin typeface="Segoe UI" panose="020B0502040204020203" pitchFamily="34" charset="0"/>
              <a:ea typeface="Verdana" pitchFamily="34" charset="0"/>
              <a:cs typeface="Segoe UI" panose="020B0502040204020203" pitchFamily="34" charset="0"/>
            </a:endParaRPr>
          </a:p>
          <a:p>
            <a:pPr>
              <a:buNone/>
            </a:pPr>
            <a:endParaRPr lang="en-US" sz="1600" b="1" dirty="0">
              <a:latin typeface="Segoe UI" panose="020B0502040204020203" pitchFamily="34" charset="0"/>
              <a:ea typeface="Verdana" pitchFamily="34" charset="0"/>
              <a:cs typeface="Segoe UI" panose="020B0502040204020203" pitchFamily="34" charset="0"/>
            </a:endParaRPr>
          </a:p>
          <a:p>
            <a:pPr>
              <a:buNone/>
            </a:pPr>
            <a:endParaRPr lang="en-US" sz="1600" b="1" dirty="0">
              <a:latin typeface="Segoe UI" panose="020B0502040204020203" pitchFamily="34" charset="0"/>
              <a:ea typeface="Verdana" pitchFamily="34" charset="0"/>
              <a:cs typeface="Segoe UI" panose="020B0502040204020203" pitchFamily="34" charset="0"/>
            </a:endParaRPr>
          </a:p>
          <a:p>
            <a:pPr>
              <a:buNone/>
            </a:pPr>
            <a:r>
              <a:rPr lang="en-US" sz="1600" b="1" dirty="0">
                <a:latin typeface="Segoe UI" panose="020B0502040204020203" pitchFamily="34" charset="0"/>
                <a:ea typeface="Verdana" pitchFamily="34" charset="0"/>
                <a:cs typeface="Segoe UI" panose="020B0502040204020203" pitchFamily="34" charset="0"/>
              </a:rPr>
              <a:t>The problem formulation is as follows:</a:t>
            </a:r>
          </a:p>
          <a:p>
            <a:pPr lvl="0"/>
            <a:r>
              <a:rPr lang="en-US" sz="1600" b="1" dirty="0">
                <a:latin typeface="Segoe UI" panose="020B0502040204020203" pitchFamily="34" charset="0"/>
                <a:ea typeface="Verdana" pitchFamily="34" charset="0"/>
                <a:cs typeface="Segoe UI" panose="020B0502040204020203" pitchFamily="34" charset="0"/>
              </a:rPr>
              <a:t>States: </a:t>
            </a:r>
            <a:r>
              <a:rPr lang="en-US" sz="1600" dirty="0">
                <a:latin typeface="Segoe UI" panose="020B0502040204020203" pitchFamily="34" charset="0"/>
                <a:ea typeface="Verdana" pitchFamily="34" charset="0"/>
                <a:cs typeface="Segoe UI" panose="020B0502040204020203" pitchFamily="34" charset="0"/>
              </a:rPr>
              <a:t>It describes the </a:t>
            </a:r>
            <a:r>
              <a:rPr lang="en-US" sz="1600" dirty="0">
                <a:highlight>
                  <a:srgbClr val="00FFFF"/>
                </a:highlight>
                <a:latin typeface="Segoe UI" panose="020B0502040204020203" pitchFamily="34" charset="0"/>
                <a:ea typeface="Verdana" pitchFamily="34" charset="0"/>
                <a:cs typeface="Segoe UI" panose="020B0502040204020203" pitchFamily="34" charset="0"/>
              </a:rPr>
              <a:t>location</a:t>
            </a:r>
            <a:r>
              <a:rPr lang="en-US" sz="1600" dirty="0">
                <a:latin typeface="Segoe UI" panose="020B0502040204020203" pitchFamily="34" charset="0"/>
                <a:ea typeface="Verdana" pitchFamily="34" charset="0"/>
                <a:cs typeface="Segoe UI" panose="020B0502040204020203" pitchFamily="34" charset="0"/>
              </a:rPr>
              <a:t> of each numbered tiles and the blank tile.</a:t>
            </a:r>
          </a:p>
          <a:p>
            <a:pPr lvl="0"/>
            <a:r>
              <a:rPr lang="en-US" sz="1600" b="1" dirty="0">
                <a:latin typeface="Segoe UI" panose="020B0502040204020203" pitchFamily="34" charset="0"/>
                <a:ea typeface="Verdana" pitchFamily="34" charset="0"/>
                <a:cs typeface="Segoe UI" panose="020B0502040204020203" pitchFamily="34" charset="0"/>
              </a:rPr>
              <a:t>Initial State: </a:t>
            </a:r>
            <a:r>
              <a:rPr lang="en-US" sz="1600" dirty="0">
                <a:latin typeface="Segoe UI" panose="020B0502040204020203" pitchFamily="34" charset="0"/>
                <a:ea typeface="Verdana" pitchFamily="34" charset="0"/>
                <a:cs typeface="Segoe UI" panose="020B0502040204020203" pitchFamily="34" charset="0"/>
              </a:rPr>
              <a:t>We can start from any state as the </a:t>
            </a:r>
            <a:r>
              <a:rPr lang="en-US" sz="1600" dirty="0">
                <a:highlight>
                  <a:srgbClr val="00FFFF"/>
                </a:highlight>
                <a:latin typeface="Segoe UI" panose="020B0502040204020203" pitchFamily="34" charset="0"/>
                <a:ea typeface="Verdana" pitchFamily="34" charset="0"/>
                <a:cs typeface="Segoe UI" panose="020B0502040204020203" pitchFamily="34" charset="0"/>
              </a:rPr>
              <a:t>initial</a:t>
            </a:r>
            <a:r>
              <a:rPr lang="en-US" sz="1600" dirty="0">
                <a:latin typeface="Segoe UI" panose="020B0502040204020203" pitchFamily="34" charset="0"/>
                <a:ea typeface="Verdana" pitchFamily="34" charset="0"/>
                <a:cs typeface="Segoe UI" panose="020B0502040204020203" pitchFamily="34" charset="0"/>
              </a:rPr>
              <a:t> state.</a:t>
            </a:r>
          </a:p>
          <a:p>
            <a:pPr lvl="0"/>
            <a:r>
              <a:rPr lang="en-US" sz="1600" b="1" dirty="0">
                <a:latin typeface="Segoe UI" panose="020B0502040204020203" pitchFamily="34" charset="0"/>
                <a:ea typeface="Verdana" pitchFamily="34" charset="0"/>
                <a:cs typeface="Segoe UI" panose="020B0502040204020203" pitchFamily="34" charset="0"/>
              </a:rPr>
              <a:t>Actions: </a:t>
            </a:r>
            <a:r>
              <a:rPr lang="en-US" sz="1600" dirty="0">
                <a:latin typeface="Segoe UI" panose="020B0502040204020203" pitchFamily="34" charset="0"/>
                <a:ea typeface="Verdana" pitchFamily="34" charset="0"/>
                <a:cs typeface="Segoe UI" panose="020B0502040204020203" pitchFamily="34" charset="0"/>
              </a:rPr>
              <a:t>Here, </a:t>
            </a:r>
            <a:r>
              <a:rPr lang="en-US" sz="1600" dirty="0">
                <a:highlight>
                  <a:srgbClr val="00FFFF"/>
                </a:highlight>
                <a:latin typeface="Segoe UI" panose="020B0502040204020203" pitchFamily="34" charset="0"/>
                <a:ea typeface="Verdana" pitchFamily="34" charset="0"/>
                <a:cs typeface="Segoe UI" panose="020B0502040204020203" pitchFamily="34" charset="0"/>
              </a:rPr>
              <a:t>actions</a:t>
            </a:r>
            <a:r>
              <a:rPr lang="en-US" sz="1600" dirty="0">
                <a:latin typeface="Segoe UI" panose="020B0502040204020203" pitchFamily="34" charset="0"/>
                <a:ea typeface="Verdana" pitchFamily="34" charset="0"/>
                <a:cs typeface="Segoe UI" panose="020B0502040204020203" pitchFamily="34" charset="0"/>
              </a:rPr>
              <a:t> of the blank space is defined, i.e., either </a:t>
            </a:r>
            <a:r>
              <a:rPr lang="en-US" sz="1600" u="sng" dirty="0">
                <a:latin typeface="Segoe UI" panose="020B0502040204020203" pitchFamily="34" charset="0"/>
                <a:ea typeface="Verdana" pitchFamily="34" charset="0"/>
                <a:cs typeface="Segoe UI" panose="020B0502040204020203" pitchFamily="34" charset="0"/>
              </a:rPr>
              <a:t>left</a:t>
            </a:r>
            <a:r>
              <a:rPr lang="en-US" sz="1600" dirty="0">
                <a:latin typeface="Segoe UI" panose="020B0502040204020203" pitchFamily="34" charset="0"/>
                <a:ea typeface="Verdana" pitchFamily="34" charset="0"/>
                <a:cs typeface="Segoe UI" panose="020B0502040204020203" pitchFamily="34" charset="0"/>
              </a:rPr>
              <a:t>, </a:t>
            </a:r>
            <a:r>
              <a:rPr lang="en-US" sz="1600" u="sng" dirty="0">
                <a:latin typeface="Segoe UI" panose="020B0502040204020203" pitchFamily="34" charset="0"/>
                <a:ea typeface="Verdana" pitchFamily="34" charset="0"/>
                <a:cs typeface="Segoe UI" panose="020B0502040204020203" pitchFamily="34" charset="0"/>
              </a:rPr>
              <a:t>right</a:t>
            </a:r>
            <a:r>
              <a:rPr lang="en-US" sz="1600" dirty="0">
                <a:latin typeface="Segoe UI" panose="020B0502040204020203" pitchFamily="34" charset="0"/>
                <a:ea typeface="Verdana" pitchFamily="34" charset="0"/>
                <a:cs typeface="Segoe UI" panose="020B0502040204020203" pitchFamily="34" charset="0"/>
              </a:rPr>
              <a:t>, </a:t>
            </a:r>
            <a:r>
              <a:rPr lang="en-US" sz="1600" u="sng" dirty="0">
                <a:latin typeface="Segoe UI" panose="020B0502040204020203" pitchFamily="34" charset="0"/>
                <a:ea typeface="Verdana" pitchFamily="34" charset="0"/>
                <a:cs typeface="Segoe UI" panose="020B0502040204020203" pitchFamily="34" charset="0"/>
              </a:rPr>
              <a:t>up</a:t>
            </a:r>
            <a:r>
              <a:rPr lang="en-US" sz="1600" dirty="0">
                <a:latin typeface="Segoe UI" panose="020B0502040204020203" pitchFamily="34" charset="0"/>
                <a:ea typeface="Verdana" pitchFamily="34" charset="0"/>
                <a:cs typeface="Segoe UI" panose="020B0502040204020203" pitchFamily="34" charset="0"/>
              </a:rPr>
              <a:t> or </a:t>
            </a:r>
            <a:r>
              <a:rPr lang="en-US" sz="1600" u="sng" dirty="0">
                <a:latin typeface="Segoe UI" panose="020B0502040204020203" pitchFamily="34" charset="0"/>
                <a:ea typeface="Verdana" pitchFamily="34" charset="0"/>
                <a:cs typeface="Segoe UI" panose="020B0502040204020203" pitchFamily="34" charset="0"/>
              </a:rPr>
              <a:t>down</a:t>
            </a:r>
          </a:p>
          <a:p>
            <a:pPr lvl="0"/>
            <a:r>
              <a:rPr lang="en-US" sz="1600" b="1" dirty="0">
                <a:latin typeface="Segoe UI" panose="020B0502040204020203" pitchFamily="34" charset="0"/>
                <a:ea typeface="Verdana" pitchFamily="34" charset="0"/>
                <a:cs typeface="Segoe UI" panose="020B0502040204020203" pitchFamily="34" charset="0"/>
              </a:rPr>
              <a:t>Transition Model: </a:t>
            </a:r>
            <a:r>
              <a:rPr lang="en-US" sz="1600" dirty="0">
                <a:latin typeface="Segoe UI" panose="020B0502040204020203" pitchFamily="34" charset="0"/>
                <a:ea typeface="Verdana" pitchFamily="34" charset="0"/>
                <a:cs typeface="Segoe UI" panose="020B0502040204020203" pitchFamily="34" charset="0"/>
              </a:rPr>
              <a:t>It returns the </a:t>
            </a:r>
            <a:r>
              <a:rPr lang="en-US" sz="1600" dirty="0">
                <a:highlight>
                  <a:srgbClr val="00FFFF"/>
                </a:highlight>
                <a:latin typeface="Segoe UI" panose="020B0502040204020203" pitchFamily="34" charset="0"/>
                <a:ea typeface="Verdana" pitchFamily="34" charset="0"/>
                <a:cs typeface="Segoe UI" panose="020B0502040204020203" pitchFamily="34" charset="0"/>
              </a:rPr>
              <a:t>resulting state </a:t>
            </a:r>
            <a:r>
              <a:rPr lang="en-US" sz="1600" dirty="0">
                <a:latin typeface="Segoe UI" panose="020B0502040204020203" pitchFamily="34" charset="0"/>
                <a:ea typeface="Verdana" pitchFamily="34" charset="0"/>
                <a:cs typeface="Segoe UI" panose="020B0502040204020203" pitchFamily="34" charset="0"/>
              </a:rPr>
              <a:t>as per the given state and actions.</a:t>
            </a:r>
          </a:p>
          <a:p>
            <a:pPr lvl="0"/>
            <a:r>
              <a:rPr lang="en-US" sz="1600" b="1" dirty="0">
                <a:latin typeface="Segoe UI" panose="020B0502040204020203" pitchFamily="34" charset="0"/>
                <a:ea typeface="Verdana" pitchFamily="34" charset="0"/>
                <a:cs typeface="Segoe UI" panose="020B0502040204020203" pitchFamily="34" charset="0"/>
              </a:rPr>
              <a:t>Goal test: </a:t>
            </a:r>
            <a:r>
              <a:rPr lang="en-US" sz="1600" dirty="0">
                <a:latin typeface="Segoe UI" panose="020B0502040204020203" pitchFamily="34" charset="0"/>
                <a:ea typeface="Verdana" pitchFamily="34" charset="0"/>
                <a:cs typeface="Segoe UI" panose="020B0502040204020203" pitchFamily="34" charset="0"/>
              </a:rPr>
              <a:t>It identifies whether we have reached the </a:t>
            </a:r>
            <a:r>
              <a:rPr lang="en-US" sz="1600" dirty="0">
                <a:highlight>
                  <a:srgbClr val="00FFFF"/>
                </a:highlight>
                <a:latin typeface="Segoe UI" panose="020B0502040204020203" pitchFamily="34" charset="0"/>
                <a:ea typeface="Verdana" pitchFamily="34" charset="0"/>
                <a:cs typeface="Segoe UI" panose="020B0502040204020203" pitchFamily="34" charset="0"/>
              </a:rPr>
              <a:t>correct</a:t>
            </a:r>
            <a:r>
              <a:rPr lang="en-US" sz="1600" dirty="0">
                <a:latin typeface="Segoe UI" panose="020B0502040204020203" pitchFamily="34" charset="0"/>
                <a:ea typeface="Verdana" pitchFamily="34" charset="0"/>
                <a:cs typeface="Segoe UI" panose="020B0502040204020203" pitchFamily="34" charset="0"/>
              </a:rPr>
              <a:t> goal-state.</a:t>
            </a:r>
          </a:p>
          <a:p>
            <a:pPr lvl="0"/>
            <a:r>
              <a:rPr lang="en-US" sz="1600" b="1" dirty="0">
                <a:latin typeface="Segoe UI" panose="020B0502040204020203" pitchFamily="34" charset="0"/>
                <a:ea typeface="Verdana" pitchFamily="34" charset="0"/>
                <a:cs typeface="Segoe UI" panose="020B0502040204020203" pitchFamily="34" charset="0"/>
              </a:rPr>
              <a:t>Path cost: </a:t>
            </a:r>
            <a:r>
              <a:rPr lang="en-US" sz="1600" dirty="0">
                <a:latin typeface="Segoe UI" panose="020B0502040204020203" pitchFamily="34" charset="0"/>
                <a:ea typeface="Verdana" pitchFamily="34" charset="0"/>
                <a:cs typeface="Segoe UI" panose="020B0502040204020203" pitchFamily="34" charset="0"/>
              </a:rPr>
              <a:t>The path cost is the </a:t>
            </a:r>
            <a:r>
              <a:rPr lang="en-US" sz="1600" dirty="0">
                <a:highlight>
                  <a:srgbClr val="00FFFF"/>
                </a:highlight>
                <a:latin typeface="Segoe UI" panose="020B0502040204020203" pitchFamily="34" charset="0"/>
                <a:ea typeface="Verdana" pitchFamily="34" charset="0"/>
                <a:cs typeface="Segoe UI" panose="020B0502040204020203" pitchFamily="34" charset="0"/>
              </a:rPr>
              <a:t>number of steps </a:t>
            </a:r>
            <a:r>
              <a:rPr lang="en-US" sz="1600" dirty="0">
                <a:latin typeface="Segoe UI" panose="020B0502040204020203" pitchFamily="34" charset="0"/>
                <a:ea typeface="Verdana" pitchFamily="34" charset="0"/>
                <a:cs typeface="Segoe UI" panose="020B0502040204020203" pitchFamily="34" charset="0"/>
              </a:rPr>
              <a:t>in the path where the cost of </a:t>
            </a:r>
            <a:r>
              <a:rPr lang="en-US" sz="1600" dirty="0">
                <a:highlight>
                  <a:srgbClr val="00FFFF"/>
                </a:highlight>
                <a:latin typeface="Segoe UI" panose="020B0502040204020203" pitchFamily="34" charset="0"/>
                <a:ea typeface="Verdana" pitchFamily="34" charset="0"/>
                <a:cs typeface="Segoe UI" panose="020B0502040204020203" pitchFamily="34" charset="0"/>
              </a:rPr>
              <a:t>each step is 1.</a:t>
            </a:r>
          </a:p>
          <a:p>
            <a:pPr>
              <a:buNone/>
            </a:pPr>
            <a:endParaRPr lang="en-US" sz="1600" b="1" dirty="0">
              <a:latin typeface="Segoe UI" panose="020B0502040204020203" pitchFamily="34" charset="0"/>
              <a:ea typeface="Verdana" pitchFamily="34" charset="0"/>
              <a:cs typeface="Segoe UI" panose="020B0502040204020203" pitchFamily="34" charset="0"/>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371600"/>
            <a:ext cx="3657600" cy="2057400"/>
          </a:xfrm>
          <a:prstGeom prst="rect">
            <a:avLst/>
          </a:prstGeom>
          <a:noFill/>
          <a:ln>
            <a:noFill/>
          </a:ln>
        </p:spPr>
      </p:pic>
      <p:pic>
        <p:nvPicPr>
          <p:cNvPr id="7" name="Picture 6">
            <a:extLst>
              <a:ext uri="{FF2B5EF4-FFF2-40B4-BE49-F238E27FC236}">
                <a16:creationId xmlns:a16="http://schemas.microsoft.com/office/drawing/2014/main" id="{CB7F6CFB-4EAE-4DC3-8A04-57A5F71F35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2307"/>
            <a:ext cx="7886700" cy="509359"/>
          </a:xfrm>
        </p:spPr>
        <p:txBody>
          <a:bodyPr>
            <a:normAutofit fontScale="90000"/>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How means-ends analysis Works:</a:t>
            </a:r>
          </a:p>
        </p:txBody>
      </p:sp>
      <p:sp>
        <p:nvSpPr>
          <p:cNvPr id="3" name="Content Placeholder 2"/>
          <p:cNvSpPr>
            <a:spLocks noGrp="1"/>
          </p:cNvSpPr>
          <p:nvPr>
            <p:ph idx="1"/>
          </p:nvPr>
        </p:nvSpPr>
        <p:spPr>
          <a:xfrm>
            <a:off x="628650" y="990600"/>
            <a:ext cx="7886700" cy="5186364"/>
          </a:xfrm>
        </p:spPr>
        <p:txBody>
          <a:bodyPr>
            <a:normAutofit/>
          </a:bodyPr>
          <a:lstStyle/>
          <a:p>
            <a:pPr marL="0" indent="0">
              <a:lnSpc>
                <a:spcPct val="100000"/>
              </a:lnSpc>
              <a:buNone/>
            </a:pPr>
            <a:r>
              <a:rPr lang="en-US" sz="1800" dirty="0">
                <a:latin typeface="Verdana" pitchFamily="34" charset="0"/>
                <a:ea typeface="Verdana" pitchFamily="34" charset="0"/>
                <a:cs typeface="Verdana" pitchFamily="34" charset="0"/>
              </a:rPr>
              <a:t>The means-ends analysis process can be applied recursively for a problem. It is a strategy to control search in problem-solving. </a:t>
            </a:r>
          </a:p>
          <a:p>
            <a:pPr>
              <a:lnSpc>
                <a:spcPct val="100000"/>
              </a:lnSpc>
              <a:buNone/>
            </a:pPr>
            <a:endParaRPr lang="en-US" sz="1800" dirty="0">
              <a:latin typeface="Verdana" pitchFamily="34" charset="0"/>
              <a:ea typeface="Verdana" pitchFamily="34" charset="0"/>
              <a:cs typeface="Verdana" pitchFamily="34" charset="0"/>
            </a:endParaRPr>
          </a:p>
          <a:p>
            <a:pPr>
              <a:lnSpc>
                <a:spcPct val="100000"/>
              </a:lnSpc>
              <a:buNone/>
            </a:pPr>
            <a:r>
              <a:rPr lang="en-US" sz="1800" dirty="0">
                <a:latin typeface="Verdana" pitchFamily="34" charset="0"/>
                <a:ea typeface="Verdana" pitchFamily="34" charset="0"/>
                <a:cs typeface="Verdana" pitchFamily="34" charset="0"/>
              </a:rPr>
              <a:t>Following are the </a:t>
            </a:r>
            <a:r>
              <a:rPr lang="en-US" sz="1700" b="1" dirty="0">
                <a:latin typeface="Verdana" pitchFamily="34" charset="0"/>
                <a:ea typeface="Verdana" pitchFamily="34" charset="0"/>
                <a:cs typeface="Verdana" pitchFamily="34" charset="0"/>
              </a:rPr>
              <a:t>Steps</a:t>
            </a:r>
            <a:r>
              <a:rPr lang="en-US" sz="1800" dirty="0">
                <a:latin typeface="Verdana" pitchFamily="34" charset="0"/>
                <a:ea typeface="Verdana" pitchFamily="34" charset="0"/>
                <a:cs typeface="Verdana" pitchFamily="34" charset="0"/>
              </a:rPr>
              <a:t> describing the working of MEA technique</a:t>
            </a:r>
          </a:p>
          <a:p>
            <a:pPr lvl="1">
              <a:lnSpc>
                <a:spcPct val="100000"/>
              </a:lnSpc>
              <a:buFont typeface="+mj-lt"/>
              <a:buAutoNum type="arabicPeriod"/>
            </a:pPr>
            <a:r>
              <a:rPr lang="en-US" sz="1800" dirty="0">
                <a:latin typeface="Verdana" pitchFamily="34" charset="0"/>
                <a:ea typeface="Verdana" pitchFamily="34" charset="0"/>
                <a:cs typeface="Verdana" pitchFamily="34" charset="0"/>
              </a:rPr>
              <a:t>Evaluate the difference between Initial State and final State.</a:t>
            </a:r>
          </a:p>
          <a:p>
            <a:pPr lvl="1">
              <a:lnSpc>
                <a:spcPct val="100000"/>
              </a:lnSpc>
              <a:buFont typeface="+mj-lt"/>
              <a:buAutoNum type="arabicPeriod"/>
            </a:pPr>
            <a:r>
              <a:rPr lang="en-US" sz="1800" dirty="0">
                <a:latin typeface="Verdana" pitchFamily="34" charset="0"/>
                <a:ea typeface="Verdana" pitchFamily="34" charset="0"/>
                <a:cs typeface="Verdana" pitchFamily="34" charset="0"/>
              </a:rPr>
              <a:t>Select the various operators which can be applied for each difference.</a:t>
            </a:r>
          </a:p>
          <a:p>
            <a:pPr lvl="1">
              <a:lnSpc>
                <a:spcPct val="100000"/>
              </a:lnSpc>
              <a:buFont typeface="+mj-lt"/>
              <a:buAutoNum type="arabicPeriod"/>
            </a:pPr>
            <a:r>
              <a:rPr lang="en-US" sz="1800" dirty="0">
                <a:latin typeface="Verdana" pitchFamily="34" charset="0"/>
                <a:ea typeface="Verdana" pitchFamily="34" charset="0"/>
                <a:cs typeface="Verdana" pitchFamily="34" charset="0"/>
              </a:rPr>
              <a:t>Apply the operator at each difference, which reduces the difference between the current state and goal state.</a:t>
            </a:r>
          </a:p>
          <a:p>
            <a:pPr>
              <a:buNone/>
            </a:pPr>
            <a:endParaRPr lang="en-US" sz="1800" dirty="0">
              <a:latin typeface="Verdana" pitchFamily="34" charset="0"/>
              <a:ea typeface="Verdana" pitchFamily="34" charset="0"/>
              <a:cs typeface="Verdana" pitchFamily="34" charset="0"/>
            </a:endParaRPr>
          </a:p>
        </p:txBody>
      </p:sp>
      <p:pic>
        <p:nvPicPr>
          <p:cNvPr id="4" name="Picture 3">
            <a:extLst>
              <a:ext uri="{FF2B5EF4-FFF2-40B4-BE49-F238E27FC236}">
                <a16:creationId xmlns:a16="http://schemas.microsoft.com/office/drawing/2014/main" id="{98CFC2D7-EAFF-4F9E-AD11-837E339CB5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221071"/>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Algorithm for Means-Ends Analysis:</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381000" y="1066801"/>
            <a:ext cx="8305800" cy="5426073"/>
          </a:xfrm>
        </p:spPr>
        <p:txBody>
          <a:bodyPr>
            <a:normAutofit/>
          </a:bodyPr>
          <a:lstStyle/>
          <a:p>
            <a:pPr lvl="0">
              <a:lnSpc>
                <a:spcPct val="100000"/>
              </a:lnSpc>
            </a:pPr>
            <a:r>
              <a:rPr lang="en-US" sz="2000" b="1" dirty="0">
                <a:latin typeface="Segoe UI" panose="020B0502040204020203" pitchFamily="34" charset="0"/>
                <a:cs typeface="Segoe UI" panose="020B0502040204020203" pitchFamily="34" charset="0"/>
              </a:rPr>
              <a:t>Step 1:</a:t>
            </a:r>
            <a:r>
              <a:rPr lang="en-US" sz="2000" dirty="0">
                <a:latin typeface="Segoe UI" panose="020B0502040204020203" pitchFamily="34" charset="0"/>
                <a:cs typeface="Segoe UI" panose="020B0502040204020203" pitchFamily="34" charset="0"/>
              </a:rPr>
              <a:t> Compare CURRENT to GOAL, if there are no differences between both then return Success and Exit.</a:t>
            </a:r>
            <a:endParaRPr lang="en-US" dirty="0">
              <a:latin typeface="Segoe UI" panose="020B0502040204020203" pitchFamily="34" charset="0"/>
              <a:cs typeface="Segoe UI" panose="020B0502040204020203" pitchFamily="34" charset="0"/>
            </a:endParaRPr>
          </a:p>
          <a:p>
            <a:pPr lvl="0">
              <a:lnSpc>
                <a:spcPct val="100000"/>
              </a:lnSpc>
            </a:pPr>
            <a:r>
              <a:rPr lang="en-US" sz="2000" b="1" dirty="0">
                <a:latin typeface="Segoe UI" panose="020B0502040204020203" pitchFamily="34" charset="0"/>
                <a:cs typeface="Segoe UI" panose="020B0502040204020203" pitchFamily="34" charset="0"/>
              </a:rPr>
              <a:t>Step 2:</a:t>
            </a:r>
            <a:r>
              <a:rPr lang="en-US" sz="2000" dirty="0">
                <a:latin typeface="Segoe UI" panose="020B0502040204020203" pitchFamily="34" charset="0"/>
                <a:cs typeface="Segoe UI" panose="020B0502040204020203" pitchFamily="34" charset="0"/>
              </a:rPr>
              <a:t> Else, select the most significant difference and reduce it by doing the following steps until the success or failure occurs.</a:t>
            </a:r>
            <a:endParaRPr lang="en-US" dirty="0">
              <a:latin typeface="Segoe UI" panose="020B0502040204020203" pitchFamily="34" charset="0"/>
              <a:cs typeface="Segoe UI" panose="020B0502040204020203" pitchFamily="34" charset="0"/>
            </a:endParaRPr>
          </a:p>
          <a:p>
            <a:pPr lvl="1">
              <a:lnSpc>
                <a:spcPct val="100000"/>
              </a:lnSpc>
            </a:pPr>
            <a:r>
              <a:rPr lang="en-US" sz="1900" dirty="0">
                <a:latin typeface="Segoe UI" panose="020B0502040204020203" pitchFamily="34" charset="0"/>
                <a:cs typeface="Segoe UI" panose="020B0502040204020203" pitchFamily="34" charset="0"/>
              </a:rPr>
              <a:t>Select a new operator O which is applicable for the current difference, and if there is no such operator, then signal failure.</a:t>
            </a:r>
            <a:endParaRPr lang="en-US" sz="2600" dirty="0">
              <a:latin typeface="Segoe UI" panose="020B0502040204020203" pitchFamily="34" charset="0"/>
              <a:cs typeface="Segoe UI" panose="020B0502040204020203" pitchFamily="34" charset="0"/>
            </a:endParaRPr>
          </a:p>
          <a:p>
            <a:pPr lvl="1">
              <a:lnSpc>
                <a:spcPct val="100000"/>
              </a:lnSpc>
            </a:pPr>
            <a:r>
              <a:rPr lang="en-US" sz="1900" dirty="0">
                <a:latin typeface="Segoe UI" panose="020B0502040204020203" pitchFamily="34" charset="0"/>
                <a:cs typeface="Segoe UI" panose="020B0502040204020203" pitchFamily="34" charset="0"/>
              </a:rPr>
              <a:t>Attempt to apply operator O to CURRENT. Make a description of two states.</a:t>
            </a:r>
            <a:br>
              <a:rPr lang="en-US" sz="1900" dirty="0">
                <a:latin typeface="Segoe UI" panose="020B0502040204020203" pitchFamily="34" charset="0"/>
                <a:cs typeface="Segoe UI" panose="020B0502040204020203" pitchFamily="34" charset="0"/>
              </a:rPr>
            </a:br>
            <a:r>
              <a:rPr lang="en-US" sz="1600" dirty="0" err="1">
                <a:latin typeface="Segoe UI" panose="020B0502040204020203" pitchFamily="34" charset="0"/>
                <a:cs typeface="Segoe UI" panose="020B0502040204020203" pitchFamily="34" charset="0"/>
              </a:rPr>
              <a:t>i</a:t>
            </a:r>
            <a:r>
              <a:rPr lang="en-US" sz="1600" dirty="0">
                <a:latin typeface="Segoe UI" panose="020B0502040204020203" pitchFamily="34" charset="0"/>
                <a:cs typeface="Segoe UI" panose="020B0502040204020203" pitchFamily="34" charset="0"/>
              </a:rPr>
              <a:t>)</a:t>
            </a:r>
            <a:r>
              <a:rPr lang="en-US" dirty="0">
                <a:latin typeface="Segoe UI" panose="020B0502040204020203" pitchFamily="34" charset="0"/>
                <a:cs typeface="Segoe UI" panose="020B0502040204020203" pitchFamily="34" charset="0"/>
              </a:rPr>
              <a:t> </a:t>
            </a:r>
            <a:r>
              <a:rPr lang="en-US" sz="1800" dirty="0">
                <a:latin typeface="Segoe UI" panose="020B0502040204020203" pitchFamily="34" charset="0"/>
                <a:cs typeface="Segoe UI" panose="020B0502040204020203" pitchFamily="34" charset="0"/>
              </a:rPr>
              <a:t>O-Start, a state in which O’s preconditions are satisfied.</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ii) O-Result, the state that would result if O were applied In O-start.</a:t>
            </a:r>
            <a:endParaRPr lang="en-US" dirty="0">
              <a:latin typeface="Segoe UI" panose="020B0502040204020203" pitchFamily="34" charset="0"/>
              <a:cs typeface="Segoe UI" panose="020B0502040204020203" pitchFamily="34" charset="0"/>
            </a:endParaRPr>
          </a:p>
          <a:p>
            <a:pPr lvl="1">
              <a:lnSpc>
                <a:spcPct val="100000"/>
              </a:lnSpc>
            </a:pPr>
            <a:r>
              <a:rPr lang="en-US" sz="1800" dirty="0">
                <a:latin typeface="Segoe UI" panose="020B0502040204020203" pitchFamily="34" charset="0"/>
                <a:cs typeface="Segoe UI" panose="020B0502040204020203" pitchFamily="34" charset="0"/>
              </a:rPr>
              <a:t>If</a:t>
            </a:r>
            <a:br>
              <a:rPr lang="en-US" sz="1800" dirty="0">
                <a:latin typeface="Segoe UI" panose="020B0502040204020203" pitchFamily="34" charset="0"/>
                <a:cs typeface="Segoe UI" panose="020B0502040204020203" pitchFamily="34" charset="0"/>
              </a:rPr>
            </a:br>
            <a:r>
              <a:rPr lang="en-US" sz="1800" b="1" dirty="0">
                <a:latin typeface="Segoe UI" panose="020B0502040204020203" pitchFamily="34" charset="0"/>
                <a:cs typeface="Segoe UI" panose="020B0502040204020203" pitchFamily="34" charset="0"/>
              </a:rPr>
              <a:t>(First-Part ← MEA (CURRENT, O-START)</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And</a:t>
            </a:r>
            <a:br>
              <a:rPr lang="en-US" sz="1800" dirty="0">
                <a:latin typeface="Segoe UI" panose="020B0502040204020203" pitchFamily="34" charset="0"/>
                <a:cs typeface="Segoe UI" panose="020B0502040204020203" pitchFamily="34" charset="0"/>
              </a:rPr>
            </a:br>
            <a:r>
              <a:rPr lang="en-US" sz="1800" b="1" dirty="0">
                <a:latin typeface="Segoe UI" panose="020B0502040204020203" pitchFamily="34" charset="0"/>
                <a:cs typeface="Segoe UI" panose="020B0502040204020203" pitchFamily="34" charset="0"/>
              </a:rPr>
              <a:t>(LAST-Part ← MEA (O-Result, GOAL)</a:t>
            </a:r>
            <a:r>
              <a:rPr lang="en-US" sz="1800" dirty="0">
                <a:latin typeface="Segoe UI" panose="020B0502040204020203" pitchFamily="34" charset="0"/>
                <a:cs typeface="Segoe UI" panose="020B0502040204020203" pitchFamily="34" charset="0"/>
              </a:rPr>
              <a:t>, are successful, then signal Success and return the result of combining FIRST-PART, O, and LAST-PART.</a:t>
            </a:r>
            <a:endParaRPr lang="en-US" dirty="0">
              <a:latin typeface="Segoe UI" panose="020B0502040204020203" pitchFamily="34" charset="0"/>
              <a:cs typeface="Segoe UI" panose="020B0502040204020203" pitchFamily="34" charset="0"/>
            </a:endParaRPr>
          </a:p>
          <a:p>
            <a:pPr marL="0" indent="0">
              <a:lnSpc>
                <a:spcPct val="100000"/>
              </a:lnSpc>
              <a:buNone/>
            </a:pPr>
            <a:endParaRPr lang="en-US" dirty="0">
              <a:latin typeface="Segoe UI" panose="020B0502040204020203" pitchFamily="34" charset="0"/>
              <a:ea typeface="Verdana"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A466F2A-B83A-4BDC-B946-2DF46E7F00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1071"/>
            <a:ext cx="7886700" cy="7016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Example of Mean-Ends Analysis:</a:t>
            </a:r>
          </a:p>
        </p:txBody>
      </p:sp>
      <p:sp>
        <p:nvSpPr>
          <p:cNvPr id="3" name="Content Placeholder 2"/>
          <p:cNvSpPr>
            <a:spLocks noGrp="1"/>
          </p:cNvSpPr>
          <p:nvPr>
            <p:ph idx="1"/>
          </p:nvPr>
        </p:nvSpPr>
        <p:spPr>
          <a:xfrm>
            <a:off x="628650" y="922746"/>
            <a:ext cx="7886700" cy="5254218"/>
          </a:xfrm>
        </p:spPr>
        <p:txBody>
          <a:bodyPr>
            <a:normAutofit/>
          </a:bodyPr>
          <a:lstStyle/>
          <a:p>
            <a:pPr marL="0" indent="0">
              <a:buNone/>
            </a:pPr>
            <a:r>
              <a:rPr lang="en-US" sz="2000" dirty="0">
                <a:latin typeface="Segoe UI" panose="020B0502040204020203" pitchFamily="34" charset="0"/>
                <a:ea typeface="Verdana" pitchFamily="34" charset="0"/>
                <a:cs typeface="Segoe UI" panose="020B0502040204020203" pitchFamily="34" charset="0"/>
              </a:rPr>
              <a:t>We have given the initial state and goal state. In this problem, we need to get the goal state by finding differences between the initial state and goal state and applying operators.</a:t>
            </a:r>
          </a:p>
          <a:p>
            <a:pPr marL="0" indent="0">
              <a:buNone/>
            </a:pPr>
            <a:endParaRPr lang="en-US" sz="2000" dirty="0">
              <a:latin typeface="Segoe UI" panose="020B0502040204020203" pitchFamily="34" charset="0"/>
              <a:ea typeface="Verdana" pitchFamily="34" charset="0"/>
              <a:cs typeface="Segoe UI" panose="020B0502040204020203" pitchFamily="34" charset="0"/>
            </a:endParaRPr>
          </a:p>
        </p:txBody>
      </p:sp>
      <p:pic>
        <p:nvPicPr>
          <p:cNvPr id="4" name="Picture 3" descr="Means-Ends Analysis in AI"/>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16981"/>
            <a:ext cx="3810000" cy="1978819"/>
          </a:xfrm>
          <a:prstGeom prst="rect">
            <a:avLst/>
          </a:prstGeom>
          <a:noFill/>
          <a:ln>
            <a:noFill/>
          </a:ln>
        </p:spPr>
      </p:pic>
      <p:pic>
        <p:nvPicPr>
          <p:cNvPr id="5" name="Picture 4">
            <a:extLst>
              <a:ext uri="{FF2B5EF4-FFF2-40B4-BE49-F238E27FC236}">
                <a16:creationId xmlns:a16="http://schemas.microsoft.com/office/drawing/2014/main" id="{7019CF68-DBCB-48D4-928F-A8BFFCAB3F0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49274"/>
          </a:xfrm>
        </p:spPr>
        <p:txBody>
          <a:bodyPr>
            <a:normAutofit/>
          </a:bodyPr>
          <a:lstStyle/>
          <a:p>
            <a:pPr algn="l"/>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Solution</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457200" y="914401"/>
            <a:ext cx="8229600" cy="5714999"/>
          </a:xfrm>
        </p:spPr>
        <p:txBody>
          <a:bodyPr>
            <a:normAutofit/>
          </a:bodyPr>
          <a:lstStyle/>
          <a:p>
            <a:r>
              <a:rPr lang="en-US" sz="2000" dirty="0">
                <a:latin typeface="Segoe UI" panose="020B0502040204020203" pitchFamily="34" charset="0"/>
                <a:ea typeface="Verdana" pitchFamily="34" charset="0"/>
                <a:cs typeface="Segoe UI" panose="020B0502040204020203" pitchFamily="34" charset="0"/>
              </a:rPr>
              <a:t>To solve, first find the differences between initial states and goal states, and for each difference, we will generate a new state and will apply the operators. The operators we have for this problem are:</a:t>
            </a:r>
          </a:p>
          <a:p>
            <a:pPr lvl="0"/>
            <a:r>
              <a:rPr lang="en-US" sz="2000" b="1" dirty="0">
                <a:latin typeface="Segoe UI" panose="020B0502040204020203" pitchFamily="34" charset="0"/>
                <a:ea typeface="Verdana" pitchFamily="34" charset="0"/>
                <a:cs typeface="Segoe UI" panose="020B0502040204020203" pitchFamily="34" charset="0"/>
              </a:rPr>
              <a:t>Move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b="1" dirty="0">
                <a:latin typeface="Segoe UI" panose="020B0502040204020203" pitchFamily="34" charset="0"/>
                <a:ea typeface="Verdana" pitchFamily="34" charset="0"/>
                <a:cs typeface="Segoe UI" panose="020B0502040204020203" pitchFamily="34" charset="0"/>
              </a:rPr>
              <a:t>Delete</a:t>
            </a:r>
            <a:endParaRPr lang="en-US" sz="2000" dirty="0">
              <a:latin typeface="Segoe UI" panose="020B0502040204020203" pitchFamily="34" charset="0"/>
              <a:ea typeface="Verdana" pitchFamily="34" charset="0"/>
              <a:cs typeface="Segoe UI" panose="020B0502040204020203" pitchFamily="34" charset="0"/>
            </a:endParaRPr>
          </a:p>
          <a:p>
            <a:pPr lvl="0"/>
            <a:r>
              <a:rPr lang="en-US" sz="2000" b="1" dirty="0">
                <a:latin typeface="Segoe UI" panose="020B0502040204020203" pitchFamily="34" charset="0"/>
                <a:ea typeface="Verdana" pitchFamily="34" charset="0"/>
                <a:cs typeface="Segoe UI" panose="020B0502040204020203" pitchFamily="34" charset="0"/>
              </a:rPr>
              <a:t>Expand</a:t>
            </a:r>
            <a:endParaRPr lang="en-US" sz="2000" dirty="0">
              <a:latin typeface="Segoe UI" panose="020B0502040204020203" pitchFamily="34" charset="0"/>
              <a:ea typeface="Verdana" pitchFamily="34" charset="0"/>
              <a:cs typeface="Segoe UI" panose="020B0502040204020203" pitchFamily="34" charset="0"/>
            </a:endParaRPr>
          </a:p>
          <a:p>
            <a:pPr>
              <a:buNone/>
            </a:pPr>
            <a:endParaRPr lang="en-US" sz="2000" b="1" dirty="0">
              <a:latin typeface="Segoe UI" panose="020B0502040204020203" pitchFamily="34" charset="0"/>
              <a:ea typeface="Verdana" pitchFamily="34" charset="0"/>
              <a:cs typeface="Segoe UI" panose="020B0502040204020203" pitchFamily="34" charset="0"/>
            </a:endParaRPr>
          </a:p>
          <a:p>
            <a:pPr>
              <a:buNone/>
            </a:pPr>
            <a:r>
              <a:rPr lang="en-US" sz="2000" b="1" dirty="0">
                <a:latin typeface="Segoe UI" panose="020B0502040204020203" pitchFamily="34" charset="0"/>
                <a:ea typeface="Verdana" pitchFamily="34" charset="0"/>
                <a:cs typeface="Segoe UI" panose="020B0502040204020203" pitchFamily="34" charset="0"/>
              </a:rPr>
              <a:t>	1. Evaluating the initial state:</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2000" dirty="0">
                <a:latin typeface="Segoe UI" panose="020B0502040204020203" pitchFamily="34" charset="0"/>
                <a:ea typeface="Verdana" pitchFamily="34" charset="0"/>
                <a:cs typeface="Segoe UI" panose="020B0502040204020203" pitchFamily="34" charset="0"/>
              </a:rPr>
              <a:t>		In the first step, we will evaluate the initial state and will compare the initial and Goal state to find the differences between both states.</a:t>
            </a:r>
          </a:p>
          <a:p>
            <a:endParaRPr lang="en-US" sz="2000" dirty="0">
              <a:latin typeface="Segoe UI" panose="020B0502040204020203" pitchFamily="34" charset="0"/>
              <a:ea typeface="Verdana" pitchFamily="34" charset="0"/>
              <a:cs typeface="Segoe UI" panose="020B0502040204020203" pitchFamily="34" charset="0"/>
            </a:endParaRPr>
          </a:p>
        </p:txBody>
      </p:sp>
      <p:pic>
        <p:nvPicPr>
          <p:cNvPr id="4" name="Picture 3" descr="Means-Ends Analysis in AI"/>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876800"/>
            <a:ext cx="1447800" cy="1524000"/>
          </a:xfrm>
          <a:prstGeom prst="rect">
            <a:avLst/>
          </a:prstGeom>
          <a:noFill/>
          <a:ln>
            <a:noFill/>
          </a:ln>
        </p:spPr>
      </p:pic>
      <p:pic>
        <p:nvPicPr>
          <p:cNvPr id="5" name="Picture 4">
            <a:extLst>
              <a:ext uri="{FF2B5EF4-FFF2-40B4-BE49-F238E27FC236}">
                <a16:creationId xmlns:a16="http://schemas.microsoft.com/office/drawing/2014/main" id="{6BD30098-296D-4A86-AC67-CEE6B87E3A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 dirty="0">
                <a:solidFill>
                  <a:schemeClr val="bg1"/>
                </a:solidFill>
              </a:rPr>
              <a:t>.</a:t>
            </a:r>
          </a:p>
        </p:txBody>
      </p:sp>
      <p:sp>
        <p:nvSpPr>
          <p:cNvPr id="3" name="Content Placeholder 2"/>
          <p:cNvSpPr>
            <a:spLocks noGrp="1"/>
          </p:cNvSpPr>
          <p:nvPr>
            <p:ph idx="1"/>
          </p:nvPr>
        </p:nvSpPr>
        <p:spPr>
          <a:xfrm>
            <a:off x="762000" y="1018541"/>
            <a:ext cx="7753350" cy="5474334"/>
          </a:xfrm>
        </p:spPr>
        <p:txBody>
          <a:bodyPr>
            <a:normAutofit/>
          </a:bodyPr>
          <a:lstStyle/>
          <a:p>
            <a:pPr marL="0" indent="0">
              <a:buNone/>
            </a:pPr>
            <a:r>
              <a:rPr lang="en-US" sz="2000" b="1" dirty="0">
                <a:latin typeface="Segoe UI" panose="020B0502040204020203" pitchFamily="34" charset="0"/>
                <a:ea typeface="Verdana" pitchFamily="34" charset="0"/>
                <a:cs typeface="Segoe UI" panose="020B0502040204020203" pitchFamily="34" charset="0"/>
              </a:rPr>
              <a:t>2. Applying Delete operator:</a:t>
            </a:r>
            <a:r>
              <a:rPr lang="en-US" sz="2000" dirty="0">
                <a:latin typeface="Segoe UI" panose="020B0502040204020203" pitchFamily="34" charset="0"/>
                <a:ea typeface="Verdana" pitchFamily="34" charset="0"/>
                <a:cs typeface="Segoe UI" panose="020B0502040204020203" pitchFamily="34" charset="0"/>
              </a:rPr>
              <a:t> </a:t>
            </a:r>
          </a:p>
          <a:p>
            <a:pPr marL="0" indent="0">
              <a:buNone/>
            </a:pPr>
            <a:r>
              <a:rPr lang="en-US" sz="2000" dirty="0">
                <a:latin typeface="Segoe UI" panose="020B0502040204020203" pitchFamily="34" charset="0"/>
                <a:ea typeface="Verdana" pitchFamily="34" charset="0"/>
                <a:cs typeface="Segoe UI" panose="020B0502040204020203" pitchFamily="34" charset="0"/>
              </a:rPr>
              <a:t>		As we can check the first difference is that in goal state there is no dot symbol which is present in the initial state, so, first we will apply the </a:t>
            </a:r>
            <a:r>
              <a:rPr lang="en-US" sz="2000" b="1" dirty="0">
                <a:latin typeface="Segoe UI" panose="020B0502040204020203" pitchFamily="34" charset="0"/>
                <a:ea typeface="Verdana" pitchFamily="34" charset="0"/>
                <a:cs typeface="Segoe UI" panose="020B0502040204020203" pitchFamily="34" charset="0"/>
              </a:rPr>
              <a:t>Delete operator</a:t>
            </a:r>
            <a:r>
              <a:rPr lang="en-US" sz="2000" dirty="0">
                <a:latin typeface="Segoe UI" panose="020B0502040204020203" pitchFamily="34" charset="0"/>
                <a:ea typeface="Verdana" pitchFamily="34" charset="0"/>
                <a:cs typeface="Segoe UI" panose="020B0502040204020203" pitchFamily="34" charset="0"/>
              </a:rPr>
              <a:t> to remove this dot.</a:t>
            </a:r>
          </a:p>
          <a:p>
            <a:pPr marL="0" indent="0"/>
            <a:endParaRPr lang="en-US" sz="2000" b="1" dirty="0">
              <a:latin typeface="Segoe UI" panose="020B0502040204020203" pitchFamily="34" charset="0"/>
              <a:ea typeface="Verdana" pitchFamily="34" charset="0"/>
              <a:cs typeface="Segoe UI" panose="020B0502040204020203" pitchFamily="34" charset="0"/>
            </a:endParaRPr>
          </a:p>
          <a:p>
            <a:pPr marL="0" indent="0"/>
            <a:endParaRPr lang="en-US" sz="2000" b="1" dirty="0">
              <a:latin typeface="Segoe UI" panose="020B0502040204020203" pitchFamily="34" charset="0"/>
              <a:ea typeface="Verdana" pitchFamily="34" charset="0"/>
              <a:cs typeface="Segoe UI" panose="020B0502040204020203" pitchFamily="34" charset="0"/>
            </a:endParaRPr>
          </a:p>
          <a:p>
            <a:pPr marL="0" indent="0"/>
            <a:endParaRPr lang="en-US" sz="2000" b="1" dirty="0">
              <a:latin typeface="Segoe UI" panose="020B0502040204020203" pitchFamily="34" charset="0"/>
              <a:ea typeface="Verdana" pitchFamily="34" charset="0"/>
              <a:cs typeface="Segoe UI" panose="020B0502040204020203" pitchFamily="34" charset="0"/>
            </a:endParaRPr>
          </a:p>
          <a:p>
            <a:pPr marL="0" indent="0">
              <a:buNone/>
            </a:pPr>
            <a:r>
              <a:rPr lang="en-US" sz="2000" b="1" dirty="0">
                <a:latin typeface="Segoe UI" panose="020B0502040204020203" pitchFamily="34" charset="0"/>
                <a:ea typeface="Verdana" pitchFamily="34" charset="0"/>
                <a:cs typeface="Segoe UI" panose="020B0502040204020203" pitchFamily="34" charset="0"/>
              </a:rPr>
              <a:t>3. Applying Move Operator:</a:t>
            </a:r>
            <a:r>
              <a:rPr lang="en-US" sz="2000" dirty="0">
                <a:latin typeface="Segoe UI" panose="020B0502040204020203" pitchFamily="34" charset="0"/>
                <a:ea typeface="Verdana" pitchFamily="34" charset="0"/>
                <a:cs typeface="Segoe UI" panose="020B0502040204020203" pitchFamily="34" charset="0"/>
              </a:rPr>
              <a:t> </a:t>
            </a:r>
          </a:p>
          <a:p>
            <a:pPr marL="0" indent="0">
              <a:buNone/>
            </a:pPr>
            <a:r>
              <a:rPr lang="en-US" sz="2000" dirty="0">
                <a:latin typeface="Segoe UI" panose="020B0502040204020203" pitchFamily="34" charset="0"/>
                <a:ea typeface="Verdana" pitchFamily="34" charset="0"/>
                <a:cs typeface="Segoe UI" panose="020B0502040204020203" pitchFamily="34" charset="0"/>
              </a:rPr>
              <a:t>		After applying the Delete operator, the new state occurs which we will again compare with goal state. After comparing these states, there is another difference that is the square is outside the circle, so, we will apply the </a:t>
            </a:r>
            <a:r>
              <a:rPr lang="en-US" sz="2000" b="1" dirty="0">
                <a:latin typeface="Segoe UI" panose="020B0502040204020203" pitchFamily="34" charset="0"/>
                <a:ea typeface="Verdana" pitchFamily="34" charset="0"/>
                <a:cs typeface="Segoe UI" panose="020B0502040204020203" pitchFamily="34" charset="0"/>
              </a:rPr>
              <a:t>Move Operator</a:t>
            </a:r>
            <a:r>
              <a:rPr lang="en-US" sz="2000" dirty="0">
                <a:latin typeface="Segoe UI" panose="020B0502040204020203" pitchFamily="34" charset="0"/>
                <a:ea typeface="Verdana" pitchFamily="34" charset="0"/>
                <a:cs typeface="Segoe UI" panose="020B0502040204020203" pitchFamily="34" charset="0"/>
              </a:rPr>
              <a:t>.</a:t>
            </a:r>
          </a:p>
          <a:p>
            <a:endParaRPr lang="en-US" sz="2000" dirty="0">
              <a:latin typeface="Segoe UI" panose="020B0502040204020203" pitchFamily="34" charset="0"/>
              <a:ea typeface="Verdana" pitchFamily="34" charset="0"/>
              <a:cs typeface="Segoe UI" panose="020B0502040204020203" pitchFamily="34" charset="0"/>
            </a:endParaRPr>
          </a:p>
        </p:txBody>
      </p:sp>
      <p:pic>
        <p:nvPicPr>
          <p:cNvPr id="4" name="Picture 3" descr="Means-Ends Analysis in AI"/>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52990"/>
            <a:ext cx="2057400" cy="1081648"/>
          </a:xfrm>
          <a:prstGeom prst="rect">
            <a:avLst/>
          </a:prstGeom>
          <a:noFill/>
          <a:ln>
            <a:noFill/>
          </a:ln>
        </p:spPr>
      </p:pic>
      <p:pic>
        <p:nvPicPr>
          <p:cNvPr id="5" name="Picture 4" descr="Means-Ends Analysis in AI"/>
          <p:cNvPicPr/>
          <p:nvPr/>
        </p:nvPicPr>
        <p:blipFill>
          <a:blip r:embed="rId3">
            <a:extLst>
              <a:ext uri="{28A0092B-C50C-407E-A947-70E740481C1C}">
                <a14:useLocalDpi xmlns:a14="http://schemas.microsoft.com/office/drawing/2010/main" val="0"/>
              </a:ext>
            </a:extLst>
          </a:blip>
          <a:srcRect/>
          <a:stretch>
            <a:fillRect/>
          </a:stretch>
        </p:blipFill>
        <p:spPr bwMode="auto">
          <a:xfrm>
            <a:off x="2967037" y="5184982"/>
            <a:ext cx="3209925" cy="1295400"/>
          </a:xfrm>
          <a:prstGeom prst="rect">
            <a:avLst/>
          </a:prstGeom>
          <a:noFill/>
          <a:ln>
            <a:noFill/>
          </a:ln>
        </p:spPr>
      </p:pic>
      <p:pic>
        <p:nvPicPr>
          <p:cNvPr id="6" name="Picture 5">
            <a:extLst>
              <a:ext uri="{FF2B5EF4-FFF2-40B4-BE49-F238E27FC236}">
                <a16:creationId xmlns:a16="http://schemas.microsoft.com/office/drawing/2014/main" id="{875E8848-BDBD-41DE-9D2B-8ED281A99E6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
        <p:nvSpPr>
          <p:cNvPr id="7" name="Title 1">
            <a:extLst>
              <a:ext uri="{FF2B5EF4-FFF2-40B4-BE49-F238E27FC236}">
                <a16:creationId xmlns:a16="http://schemas.microsoft.com/office/drawing/2014/main" id="{D1A790A2-6CCA-4E98-B4CB-73F2DAA8C70E}"/>
              </a:ext>
            </a:extLst>
          </p:cNvPr>
          <p:cNvSpPr txBox="1">
            <a:spLocks/>
          </p:cNvSpPr>
          <p:nvPr/>
        </p:nvSpPr>
        <p:spPr>
          <a:xfrm>
            <a:off x="628650" y="365127"/>
            <a:ext cx="7886700" cy="549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Solution</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 dirty="0"/>
              <a:t>.</a:t>
            </a:r>
          </a:p>
        </p:txBody>
      </p:sp>
      <p:sp>
        <p:nvSpPr>
          <p:cNvPr id="3" name="Content Placeholder 2"/>
          <p:cNvSpPr>
            <a:spLocks noGrp="1"/>
          </p:cNvSpPr>
          <p:nvPr>
            <p:ph idx="1"/>
          </p:nvPr>
        </p:nvSpPr>
        <p:spPr>
          <a:xfrm>
            <a:off x="381000" y="1027907"/>
            <a:ext cx="8229600" cy="5668963"/>
          </a:xfrm>
        </p:spPr>
        <p:txBody>
          <a:bodyPr/>
          <a:lstStyle/>
          <a:p>
            <a:pPr>
              <a:buNone/>
            </a:pPr>
            <a:r>
              <a:rPr lang="en-US" b="1" dirty="0">
                <a:latin typeface="Segoe UI" panose="020B0502040204020203" pitchFamily="34" charset="0"/>
                <a:cs typeface="Segoe UI" panose="020B0502040204020203" pitchFamily="34" charset="0"/>
              </a:rPr>
              <a:t>	</a:t>
            </a:r>
            <a:r>
              <a:rPr lang="en-US" sz="2000" b="1" dirty="0">
                <a:latin typeface="Segoe UI" panose="020B0502040204020203" pitchFamily="34" charset="0"/>
                <a:ea typeface="Verdana" pitchFamily="34" charset="0"/>
                <a:cs typeface="Segoe UI" panose="020B0502040204020203" pitchFamily="34" charset="0"/>
              </a:rPr>
              <a:t>4. Applying Expand Operator:</a:t>
            </a:r>
            <a:r>
              <a:rPr lang="en-US" sz="2000" dirty="0">
                <a:latin typeface="Segoe UI" panose="020B0502040204020203" pitchFamily="34" charset="0"/>
                <a:ea typeface="Verdana" pitchFamily="34" charset="0"/>
                <a:cs typeface="Segoe UI" panose="020B0502040204020203" pitchFamily="34" charset="0"/>
              </a:rPr>
              <a:t> </a:t>
            </a:r>
          </a:p>
          <a:p>
            <a:pPr>
              <a:buNone/>
            </a:pPr>
            <a:r>
              <a:rPr lang="en-US" sz="1800" dirty="0">
                <a:latin typeface="Segoe UI" panose="020B0502040204020203" pitchFamily="34" charset="0"/>
                <a:ea typeface="Verdana" pitchFamily="34" charset="0"/>
                <a:cs typeface="Segoe UI" panose="020B0502040204020203" pitchFamily="34" charset="0"/>
              </a:rPr>
              <a:t>		</a:t>
            </a:r>
            <a:r>
              <a:rPr lang="en-US" sz="2000" dirty="0">
                <a:latin typeface="Segoe UI" panose="020B0502040204020203" pitchFamily="34" charset="0"/>
                <a:ea typeface="Verdana" pitchFamily="34" charset="0"/>
                <a:cs typeface="Segoe UI" panose="020B0502040204020203" pitchFamily="34" charset="0"/>
              </a:rPr>
              <a:t>Now a new state is generated in the third step, and we will compare this state with the goal state. After comparing the states there is still one difference which is the size of the square, so, we will apply </a:t>
            </a:r>
            <a:r>
              <a:rPr lang="en-US" sz="2000" b="1" dirty="0">
                <a:latin typeface="Segoe UI" panose="020B0502040204020203" pitchFamily="34" charset="0"/>
                <a:ea typeface="Verdana" pitchFamily="34" charset="0"/>
                <a:cs typeface="Segoe UI" panose="020B0502040204020203" pitchFamily="34" charset="0"/>
              </a:rPr>
              <a:t>Expand operator</a:t>
            </a:r>
            <a:r>
              <a:rPr lang="en-US" sz="2000" dirty="0">
                <a:latin typeface="Segoe UI" panose="020B0502040204020203" pitchFamily="34" charset="0"/>
                <a:ea typeface="Verdana" pitchFamily="34" charset="0"/>
                <a:cs typeface="Segoe UI" panose="020B0502040204020203" pitchFamily="34" charset="0"/>
              </a:rPr>
              <a:t>, and finally, it will generate the goal state.</a:t>
            </a:r>
          </a:p>
          <a:p>
            <a:endParaRPr lang="en-US" dirty="0">
              <a:latin typeface="Segoe UI" panose="020B0502040204020203" pitchFamily="34" charset="0"/>
              <a:cs typeface="Segoe UI" panose="020B0502040204020203" pitchFamily="34" charset="0"/>
            </a:endParaRPr>
          </a:p>
        </p:txBody>
      </p:sp>
      <p:pic>
        <p:nvPicPr>
          <p:cNvPr id="4" name="Picture 3" descr="Means-Ends Analysis in AI"/>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00400"/>
            <a:ext cx="6553200" cy="2133600"/>
          </a:xfrm>
          <a:prstGeom prst="rect">
            <a:avLst/>
          </a:prstGeom>
          <a:noFill/>
          <a:ln>
            <a:noFill/>
          </a:ln>
        </p:spPr>
      </p:pic>
      <p:pic>
        <p:nvPicPr>
          <p:cNvPr id="5" name="Picture 4">
            <a:extLst>
              <a:ext uri="{FF2B5EF4-FFF2-40B4-BE49-F238E27FC236}">
                <a16:creationId xmlns:a16="http://schemas.microsoft.com/office/drawing/2014/main" id="{DB3026EE-165D-4044-B936-5E30B7E5753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
        <p:nvSpPr>
          <p:cNvPr id="6" name="Title 1">
            <a:extLst>
              <a:ext uri="{FF2B5EF4-FFF2-40B4-BE49-F238E27FC236}">
                <a16:creationId xmlns:a16="http://schemas.microsoft.com/office/drawing/2014/main" id="{11D55AF3-2167-4A1F-B4E3-5193B944DC78}"/>
              </a:ext>
            </a:extLst>
          </p:cNvPr>
          <p:cNvSpPr txBox="1">
            <a:spLocks/>
          </p:cNvSpPr>
          <p:nvPr/>
        </p:nvSpPr>
        <p:spPr>
          <a:xfrm>
            <a:off x="628650" y="365127"/>
            <a:ext cx="7886700" cy="5492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n w="0"/>
                <a:solidFill>
                  <a:schemeClr val="accent1"/>
                </a:solidFill>
                <a:effectLst>
                  <a:outerShdw blurRad="38100" dist="25400" dir="5400000" algn="ctr" rotWithShape="0">
                    <a:srgbClr val="6E747A">
                      <a:alpha val="43000"/>
                    </a:srgbClr>
                  </a:outerShdw>
                </a:effectLst>
                <a:latin typeface="Segoe UI" panose="020B0502040204020203" pitchFamily="34" charset="0"/>
                <a:ea typeface="Verdana" pitchFamily="34" charset="0"/>
                <a:cs typeface="Segoe UI" panose="020B0502040204020203" pitchFamily="34" charset="0"/>
              </a:rPr>
              <a:t>Solution</a:t>
            </a:r>
            <a:endPar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FF0B-D6D3-40C5-9466-8845212F9B31}"/>
              </a:ext>
            </a:extLst>
          </p:cNvPr>
          <p:cNvSpPr>
            <a:spLocks noGrp="1"/>
          </p:cNvSpPr>
          <p:nvPr>
            <p:ph type="title"/>
          </p:nvPr>
        </p:nvSpPr>
        <p:spPr>
          <a:xfrm>
            <a:off x="628650" y="365127"/>
            <a:ext cx="7886700" cy="549274"/>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Simulated Annealing:</a:t>
            </a:r>
          </a:p>
        </p:txBody>
      </p:sp>
      <p:sp>
        <p:nvSpPr>
          <p:cNvPr id="3" name="Content Placeholder 2">
            <a:extLst>
              <a:ext uri="{FF2B5EF4-FFF2-40B4-BE49-F238E27FC236}">
                <a16:creationId xmlns:a16="http://schemas.microsoft.com/office/drawing/2014/main" id="{7F5D7E64-42A3-439B-8648-93BF36B654CE}"/>
              </a:ext>
            </a:extLst>
          </p:cNvPr>
          <p:cNvSpPr>
            <a:spLocks noGrp="1"/>
          </p:cNvSpPr>
          <p:nvPr>
            <p:ph idx="1"/>
          </p:nvPr>
        </p:nvSpPr>
        <p:spPr>
          <a:xfrm>
            <a:off x="628650" y="914401"/>
            <a:ext cx="7886700" cy="5262562"/>
          </a:xfrm>
        </p:spPr>
        <p:txBody>
          <a:bodyPr>
            <a:normAutofit/>
          </a:bodyPr>
          <a:lstStyle/>
          <a:p>
            <a:pPr marL="0" indent="0">
              <a:buNone/>
            </a:pPr>
            <a:r>
              <a:rPr lang="en-US" sz="2000" b="1" dirty="0">
                <a:latin typeface="Segoe UI" panose="020B0502040204020203" pitchFamily="34" charset="0"/>
                <a:cs typeface="Segoe UI" panose="020B0502040204020203" pitchFamily="34" charset="0"/>
              </a:rPr>
              <a:t>The physical analogy</a:t>
            </a:r>
            <a:r>
              <a:rPr lang="en-US" sz="2000" dirty="0">
                <a:latin typeface="Segoe UI" panose="020B0502040204020203" pitchFamily="34" charset="0"/>
                <a:cs typeface="Segoe UI" panose="020B0502040204020203" pitchFamily="34" charset="0"/>
              </a:rPr>
              <a:t>: A solid material is heated past its melting point and then cooled back in to a solid state (Annealing).</a:t>
            </a:r>
          </a:p>
          <a:p>
            <a:pPr marL="0" indent="0">
              <a:buNone/>
            </a:pPr>
            <a:r>
              <a:rPr lang="en-US" sz="2000" dirty="0">
                <a:latin typeface="Segoe UI" panose="020B0502040204020203" pitchFamily="34" charset="0"/>
                <a:cs typeface="Segoe UI" panose="020B0502040204020203" pitchFamily="34" charset="0"/>
              </a:rPr>
              <a:t>The final structure is depends on how the cooling is performed.</a:t>
            </a:r>
          </a:p>
          <a:p>
            <a:pPr marL="0" indent="0">
              <a:buNone/>
            </a:pPr>
            <a:r>
              <a:rPr lang="en-US" sz="2000" b="1" dirty="0">
                <a:latin typeface="Segoe UI" panose="020B0502040204020203" pitchFamily="34" charset="0"/>
                <a:cs typeface="Segoe UI" panose="020B0502040204020203" pitchFamily="34" charset="0"/>
              </a:rPr>
              <a:t>Algorithm:</a:t>
            </a:r>
          </a:p>
          <a:p>
            <a:pPr marL="457200" indent="-457200">
              <a:buAutoNum type="arabicPeriod"/>
            </a:pPr>
            <a:r>
              <a:rPr lang="en-US" sz="2000" dirty="0">
                <a:latin typeface="Segoe UI" panose="020B0502040204020203" pitchFamily="34" charset="0"/>
                <a:cs typeface="Segoe UI" panose="020B0502040204020203" pitchFamily="34" charset="0"/>
              </a:rPr>
              <a:t>First generate random solution.</a:t>
            </a:r>
          </a:p>
          <a:p>
            <a:pPr marL="457200" indent="-457200">
              <a:buAutoNum type="arabicPeriod"/>
            </a:pPr>
            <a:r>
              <a:rPr lang="en-US" sz="2000" dirty="0">
                <a:latin typeface="Segoe UI" panose="020B0502040204020203" pitchFamily="34" charset="0"/>
                <a:cs typeface="Segoe UI" panose="020B0502040204020203" pitchFamily="34" charset="0"/>
              </a:rPr>
              <a:t>Calculate the cost using some cost function you have designed.</a:t>
            </a:r>
          </a:p>
          <a:p>
            <a:pPr marL="457200" indent="-457200">
              <a:buAutoNum type="arabicPeriod"/>
            </a:pPr>
            <a:r>
              <a:rPr lang="en-US" sz="2000" dirty="0">
                <a:latin typeface="Segoe UI" panose="020B0502040204020203" pitchFamily="34" charset="0"/>
                <a:cs typeface="Segoe UI" panose="020B0502040204020203" pitchFamily="34" charset="0"/>
              </a:rPr>
              <a:t>Generate a random neighboring solution.</a:t>
            </a:r>
          </a:p>
          <a:p>
            <a:pPr marL="457200" indent="-457200">
              <a:buAutoNum type="arabicPeriod"/>
            </a:pPr>
            <a:r>
              <a:rPr lang="en-US" sz="2000" dirty="0">
                <a:latin typeface="Segoe UI" panose="020B0502040204020203" pitchFamily="34" charset="0"/>
                <a:cs typeface="Segoe UI" panose="020B0502040204020203" pitchFamily="34" charset="0"/>
              </a:rPr>
              <a:t>Calculate a new solution cost</a:t>
            </a:r>
          </a:p>
          <a:p>
            <a:pPr marL="457200" indent="-457200">
              <a:buAutoNum type="arabicPeriod"/>
            </a:pPr>
            <a:r>
              <a:rPr lang="en-US" sz="2000" dirty="0">
                <a:latin typeface="Segoe UI" panose="020B0502040204020203" pitchFamily="34" charset="0"/>
                <a:cs typeface="Segoe UI" panose="020B0502040204020203" pitchFamily="34" charset="0"/>
              </a:rPr>
              <a:t>Compare them:</a:t>
            </a:r>
          </a:p>
          <a:p>
            <a:pPr marL="0" indent="0">
              <a:buNone/>
            </a:pPr>
            <a:r>
              <a:rPr lang="en-US" sz="2000" dirty="0">
                <a:latin typeface="Segoe UI" panose="020B0502040204020203" pitchFamily="34" charset="0"/>
                <a:cs typeface="Segoe UI" panose="020B0502040204020203" pitchFamily="34" charset="0"/>
              </a:rPr>
              <a:t>       if </a:t>
            </a:r>
            <a:r>
              <a:rPr lang="en-US" sz="2000" dirty="0" err="1">
                <a:latin typeface="Segoe UI" panose="020B0502040204020203" pitchFamily="34" charset="0"/>
                <a:cs typeface="Segoe UI" panose="020B0502040204020203" pitchFamily="34" charset="0"/>
              </a:rPr>
              <a:t>Cnew</a:t>
            </a:r>
            <a:r>
              <a:rPr lang="en-US" sz="2000" dirty="0">
                <a:latin typeface="Segoe UI" panose="020B0502040204020203" pitchFamily="34" charset="0"/>
                <a:cs typeface="Segoe UI" panose="020B0502040204020203" pitchFamily="34" charset="0"/>
              </a:rPr>
              <a:t> &lt; Cold, then move to the new solution.</a:t>
            </a:r>
          </a:p>
          <a:p>
            <a:pPr marL="0" indent="0">
              <a:buNone/>
            </a:pPr>
            <a:r>
              <a:rPr lang="en-US" sz="2000" dirty="0">
                <a:latin typeface="Segoe UI" panose="020B0502040204020203" pitchFamily="34" charset="0"/>
                <a:cs typeface="Segoe UI" panose="020B0502040204020203" pitchFamily="34" charset="0"/>
              </a:rPr>
              <a:t>       if </a:t>
            </a:r>
            <a:r>
              <a:rPr lang="en-US" sz="2000" dirty="0" err="1">
                <a:latin typeface="Segoe UI" panose="020B0502040204020203" pitchFamily="34" charset="0"/>
                <a:cs typeface="Segoe UI" panose="020B0502040204020203" pitchFamily="34" charset="0"/>
              </a:rPr>
              <a:t>Cnew</a:t>
            </a:r>
            <a:r>
              <a:rPr lang="en-US" sz="2000" dirty="0">
                <a:latin typeface="Segoe UI" panose="020B0502040204020203" pitchFamily="34" charset="0"/>
                <a:cs typeface="Segoe UI" panose="020B0502040204020203" pitchFamily="34" charset="0"/>
              </a:rPr>
              <a:t> &gt; Cold, then may be move to new solution.</a:t>
            </a:r>
          </a:p>
          <a:p>
            <a:pPr marL="457200" indent="-457200">
              <a:buFont typeface="+mj-lt"/>
              <a:buAutoNum type="arabicPeriod" startAt="6"/>
            </a:pPr>
            <a:r>
              <a:rPr lang="en-US" sz="2000" dirty="0">
                <a:latin typeface="Segoe UI" panose="020B0502040204020203" pitchFamily="34" charset="0"/>
                <a:cs typeface="Segoe UI" panose="020B0502040204020203" pitchFamily="34" charset="0"/>
              </a:rPr>
              <a:t>Repeat step 3-5 until an acceptable solution is found OR you reach some maximum no. of iterations.</a:t>
            </a:r>
          </a:p>
        </p:txBody>
      </p:sp>
    </p:spTree>
    <p:extLst>
      <p:ext uri="{BB962C8B-B14F-4D97-AF65-F5344CB8AC3E}">
        <p14:creationId xmlns:p14="http://schemas.microsoft.com/office/powerpoint/2010/main" val="4292827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1100078"/>
            <a:ext cx="8420100" cy="5148323"/>
          </a:xfrm>
        </p:spPr>
        <p:txBody>
          <a:bodyPr>
            <a:normAutofit/>
          </a:bodyPr>
          <a:lstStyle/>
          <a:p>
            <a:pPr lvl="0" algn="just">
              <a:buNone/>
            </a:pPr>
            <a:r>
              <a:rPr lang="en-US" sz="1800" b="1" u="sng" dirty="0">
                <a:latin typeface="Segoe UI" panose="020B0502040204020203" pitchFamily="34" charset="0"/>
                <a:ea typeface="Verdana" pitchFamily="34" charset="0"/>
                <a:cs typeface="Segoe UI" panose="020B0502040204020203" pitchFamily="34" charset="0"/>
              </a:rPr>
              <a:t>8-Queens Problem</a:t>
            </a:r>
            <a:r>
              <a:rPr lang="en-US" sz="1800" b="1" dirty="0">
                <a:latin typeface="Segoe UI" panose="020B0502040204020203" pitchFamily="34" charset="0"/>
                <a:ea typeface="Verdana" pitchFamily="34" charset="0"/>
                <a:cs typeface="Segoe UI" panose="020B0502040204020203" pitchFamily="34" charset="0"/>
              </a:rPr>
              <a:t>: </a:t>
            </a:r>
            <a:r>
              <a:rPr lang="en-US" sz="1800" dirty="0">
                <a:latin typeface="Segoe UI" panose="020B0502040204020203" pitchFamily="34" charset="0"/>
                <a:ea typeface="Verdana" pitchFamily="34" charset="0"/>
                <a:cs typeface="Segoe UI" panose="020B0502040204020203" pitchFamily="34" charset="0"/>
              </a:rPr>
              <a:t>The aim of this problem is to place eight queens on a </a:t>
            </a:r>
          </a:p>
          <a:p>
            <a:pPr lvl="0" algn="just">
              <a:buNone/>
            </a:pPr>
            <a:r>
              <a:rPr lang="en-US" sz="1800" dirty="0">
                <a:latin typeface="Segoe UI" panose="020B0502040204020203" pitchFamily="34" charset="0"/>
                <a:ea typeface="Verdana" pitchFamily="34" charset="0"/>
                <a:cs typeface="Segoe UI" panose="020B0502040204020203" pitchFamily="34" charset="0"/>
              </a:rPr>
              <a:t>chessboard in an order where </a:t>
            </a:r>
            <a:r>
              <a:rPr lang="en-US" sz="1800" dirty="0">
                <a:highlight>
                  <a:srgbClr val="00FFFF"/>
                </a:highlight>
                <a:latin typeface="Segoe UI" panose="020B0502040204020203" pitchFamily="34" charset="0"/>
                <a:ea typeface="Verdana" pitchFamily="34" charset="0"/>
                <a:cs typeface="Segoe UI" panose="020B0502040204020203" pitchFamily="34" charset="0"/>
              </a:rPr>
              <a:t>no queen may attack another</a:t>
            </a:r>
            <a:r>
              <a:rPr lang="en-US" sz="1800" dirty="0">
                <a:latin typeface="Segoe UI" panose="020B0502040204020203" pitchFamily="34" charset="0"/>
                <a:ea typeface="Verdana" pitchFamily="34" charset="0"/>
                <a:cs typeface="Segoe UI" panose="020B0502040204020203" pitchFamily="34" charset="0"/>
              </a:rPr>
              <a:t>. A queen can attack </a:t>
            </a:r>
          </a:p>
          <a:p>
            <a:pPr lvl="0" algn="just">
              <a:buNone/>
            </a:pPr>
            <a:r>
              <a:rPr lang="en-US" sz="1800" dirty="0">
                <a:latin typeface="Segoe UI" panose="020B0502040204020203" pitchFamily="34" charset="0"/>
                <a:ea typeface="Verdana" pitchFamily="34" charset="0"/>
                <a:cs typeface="Segoe UI" panose="020B0502040204020203" pitchFamily="34" charset="0"/>
              </a:rPr>
              <a:t>other queens either diagonally or in same row and column.</a:t>
            </a:r>
          </a:p>
          <a:p>
            <a:pPr marL="0" indent="0" algn="just">
              <a:buNone/>
            </a:pPr>
            <a:r>
              <a:rPr lang="en-US" sz="1800" dirty="0">
                <a:latin typeface="Segoe UI" panose="020B0502040204020203" pitchFamily="34" charset="0"/>
                <a:ea typeface="Verdana" pitchFamily="34" charset="0"/>
                <a:cs typeface="Segoe UI" panose="020B0502040204020203" pitchFamily="34" charset="0"/>
              </a:rPr>
              <a:t>From the following figure, we can understand the problem as well as its correct solution.</a:t>
            </a:r>
          </a:p>
          <a:p>
            <a:pPr marL="0" indent="0">
              <a:buNone/>
            </a:pPr>
            <a:endParaRPr lang="en-US" sz="3600" dirty="0">
              <a:latin typeface="Segoe UI" panose="020B0502040204020203" pitchFamily="34" charset="0"/>
              <a:ea typeface="Verdana" pitchFamily="34" charset="0"/>
              <a:cs typeface="Segoe UI" panose="020B0502040204020203" pitchFamily="34" charset="0"/>
            </a:endParaRPr>
          </a:p>
          <a:p>
            <a:pPr marL="0" indent="0">
              <a:buNone/>
            </a:pPr>
            <a:endParaRPr lang="en-US" sz="3600" dirty="0">
              <a:latin typeface="Segoe UI" panose="020B0502040204020203" pitchFamily="34" charset="0"/>
              <a:ea typeface="Verdana" pitchFamily="34" charset="0"/>
              <a:cs typeface="Segoe UI" panose="020B0502040204020203" pitchFamily="34" charset="0"/>
            </a:endParaRPr>
          </a:p>
        </p:txBody>
      </p:sp>
      <p:pic>
        <p:nvPicPr>
          <p:cNvPr id="4" name="Picture 3" descr="8-queens problem in Artificial Intelligence"/>
          <p:cNvPicPr/>
          <p:nvPr/>
        </p:nvPicPr>
        <p:blipFill>
          <a:blip r:embed="rId2">
            <a:extLst>
              <a:ext uri="{28A0092B-C50C-407E-A947-70E740481C1C}">
                <a14:useLocalDpi xmlns:a14="http://schemas.microsoft.com/office/drawing/2010/main" val="0"/>
              </a:ext>
            </a:extLst>
          </a:blip>
          <a:srcRect/>
          <a:stretch>
            <a:fillRect/>
          </a:stretch>
        </p:blipFill>
        <p:spPr bwMode="auto">
          <a:xfrm>
            <a:off x="495300" y="2895600"/>
            <a:ext cx="3733800" cy="2895600"/>
          </a:xfrm>
          <a:prstGeom prst="rect">
            <a:avLst/>
          </a:prstGeom>
          <a:noFill/>
          <a:ln>
            <a:noFill/>
          </a:ln>
        </p:spPr>
      </p:pic>
      <p:sp>
        <p:nvSpPr>
          <p:cNvPr id="6" name="Title 5">
            <a:extLst>
              <a:ext uri="{FF2B5EF4-FFF2-40B4-BE49-F238E27FC236}">
                <a16:creationId xmlns:a16="http://schemas.microsoft.com/office/drawing/2014/main" id="{14F1994A-7CF5-40D2-9F44-2A17BFEF43BE}"/>
              </a:ext>
            </a:extLst>
          </p:cNvPr>
          <p:cNvSpPr>
            <a:spLocks noGrp="1"/>
          </p:cNvSpPr>
          <p:nvPr>
            <p:ph type="title"/>
          </p:nvPr>
        </p:nvSpPr>
        <p:spPr>
          <a:xfrm>
            <a:off x="628650" y="365127"/>
            <a:ext cx="7886700" cy="640710"/>
          </a:xfrm>
        </p:spPr>
        <p:txBody>
          <a:bodyPr>
            <a:normAutofit/>
          </a:bodyPr>
          <a:lstStyle/>
          <a:p>
            <a:r>
              <a:rPr lang="en-US" sz="3200" dirty="0">
                <a:ln w="0"/>
                <a:solidFill>
                  <a:schemeClr val="accent1"/>
                </a:solidFill>
                <a:effectLst>
                  <a:outerShdw blurRad="38100" dist="25400" dir="5400000" algn="ctr" rotWithShape="0">
                    <a:srgbClr val="6E747A">
                      <a:alpha val="43000"/>
                    </a:srgbClr>
                  </a:outerShdw>
                </a:effectLst>
                <a:latin typeface="Segoe UI" panose="020B0502040204020203" pitchFamily="34" charset="0"/>
                <a:cs typeface="Segoe UI" panose="020B0502040204020203" pitchFamily="34" charset="0"/>
              </a:rPr>
              <a:t>Problem formulation</a:t>
            </a:r>
            <a:endParaRPr lang="en-US" sz="3200" dirty="0"/>
          </a:p>
        </p:txBody>
      </p:sp>
      <p:sp>
        <p:nvSpPr>
          <p:cNvPr id="7" name="TextBox 6">
            <a:extLst>
              <a:ext uri="{FF2B5EF4-FFF2-40B4-BE49-F238E27FC236}">
                <a16:creationId xmlns:a16="http://schemas.microsoft.com/office/drawing/2014/main" id="{5A25FA97-ECD1-43E4-9641-6A8FA79A0945}"/>
              </a:ext>
            </a:extLst>
          </p:cNvPr>
          <p:cNvSpPr txBox="1"/>
          <p:nvPr/>
        </p:nvSpPr>
        <p:spPr>
          <a:xfrm>
            <a:off x="4724400" y="2895600"/>
            <a:ext cx="4000500" cy="2862322"/>
          </a:xfrm>
          <a:prstGeom prst="rect">
            <a:avLst/>
          </a:prstGeom>
          <a:solidFill>
            <a:schemeClr val="accent2">
              <a:lumMod val="20000"/>
              <a:lumOff val="80000"/>
            </a:schemeClr>
          </a:solidFill>
        </p:spPr>
        <p:txBody>
          <a:bodyPr wrap="square" rtlCol="0">
            <a:spAutoFit/>
          </a:bodyPr>
          <a:lstStyle/>
          <a:p>
            <a:r>
              <a:rPr lang="en-US" dirty="0">
                <a:latin typeface="Segoe UI" panose="020B0502040204020203" pitchFamily="34" charset="0"/>
                <a:cs typeface="Segoe UI" panose="020B0502040204020203" pitchFamily="34" charset="0"/>
              </a:rPr>
              <a:t>For this problem, there are </a:t>
            </a:r>
            <a:r>
              <a:rPr lang="en-US" dirty="0">
                <a:highlight>
                  <a:srgbClr val="FFFF00"/>
                </a:highlight>
                <a:latin typeface="Segoe UI" panose="020B0502040204020203" pitchFamily="34" charset="0"/>
                <a:cs typeface="Segoe UI" panose="020B0502040204020203" pitchFamily="34" charset="0"/>
              </a:rPr>
              <a:t>two</a:t>
            </a:r>
            <a:r>
              <a:rPr lang="en-US" dirty="0">
                <a:latin typeface="Segoe UI" panose="020B0502040204020203" pitchFamily="34" charset="0"/>
                <a:cs typeface="Segoe UI" panose="020B0502040204020203" pitchFamily="34" charset="0"/>
              </a:rPr>
              <a:t> main kinds of formulation:</a:t>
            </a:r>
          </a:p>
          <a:p>
            <a:pPr lvl="0"/>
            <a:r>
              <a:rPr lang="en-US" b="1" dirty="0">
                <a:latin typeface="Segoe UI" panose="020B0502040204020203" pitchFamily="34" charset="0"/>
                <a:cs typeface="Segoe UI" panose="020B0502040204020203" pitchFamily="34" charset="0"/>
              </a:rPr>
              <a:t>Incremental formulation: </a:t>
            </a:r>
            <a:r>
              <a:rPr lang="en-US" dirty="0">
                <a:latin typeface="Segoe UI" panose="020B0502040204020203" pitchFamily="34" charset="0"/>
                <a:cs typeface="Segoe UI" panose="020B0502040204020203" pitchFamily="34" charset="0"/>
              </a:rPr>
              <a:t>It starts from an </a:t>
            </a:r>
            <a:r>
              <a:rPr lang="en-US" dirty="0">
                <a:highlight>
                  <a:srgbClr val="FFFF00"/>
                </a:highlight>
                <a:latin typeface="Segoe UI" panose="020B0502040204020203" pitchFamily="34" charset="0"/>
                <a:cs typeface="Segoe UI" panose="020B0502040204020203" pitchFamily="34" charset="0"/>
              </a:rPr>
              <a:t>empty</a:t>
            </a:r>
            <a:r>
              <a:rPr lang="en-US" dirty="0">
                <a:latin typeface="Segoe UI" panose="020B0502040204020203" pitchFamily="34" charset="0"/>
                <a:cs typeface="Segoe UI" panose="020B0502040204020203" pitchFamily="34" charset="0"/>
              </a:rPr>
              <a:t> state where the operator </a:t>
            </a:r>
            <a:r>
              <a:rPr lang="en-US" dirty="0">
                <a:highlight>
                  <a:srgbClr val="00FFFF"/>
                </a:highlight>
                <a:latin typeface="Segoe UI" panose="020B0502040204020203" pitchFamily="34" charset="0"/>
                <a:cs typeface="Segoe UI" panose="020B0502040204020203" pitchFamily="34" charset="0"/>
              </a:rPr>
              <a:t>augments</a:t>
            </a:r>
            <a:r>
              <a:rPr lang="en-US" dirty="0">
                <a:latin typeface="Segoe UI" panose="020B0502040204020203" pitchFamily="34" charset="0"/>
                <a:cs typeface="Segoe UI" panose="020B0502040204020203" pitchFamily="34" charset="0"/>
              </a:rPr>
              <a:t> a queen at each step.</a:t>
            </a:r>
          </a:p>
          <a:p>
            <a:r>
              <a:rPr lang="en-US" b="1" dirty="0">
                <a:latin typeface="Segoe UI" panose="020B0502040204020203" pitchFamily="34" charset="0"/>
                <a:cs typeface="Segoe UI" panose="020B0502040204020203" pitchFamily="34" charset="0"/>
              </a:rPr>
              <a:t>Complete-state formulation: </a:t>
            </a:r>
            <a:r>
              <a:rPr lang="en-US" dirty="0">
                <a:latin typeface="Segoe UI" panose="020B0502040204020203" pitchFamily="34" charset="0"/>
                <a:cs typeface="Segoe UI" panose="020B0502040204020203" pitchFamily="34" charset="0"/>
              </a:rPr>
              <a:t>It starts with </a:t>
            </a:r>
            <a:r>
              <a:rPr lang="en-US" dirty="0">
                <a:highlight>
                  <a:srgbClr val="FFFF00"/>
                </a:highlight>
                <a:latin typeface="Segoe UI" panose="020B0502040204020203" pitchFamily="34" charset="0"/>
                <a:cs typeface="Segoe UI" panose="020B0502040204020203" pitchFamily="34" charset="0"/>
              </a:rPr>
              <a:t>all</a:t>
            </a:r>
            <a:r>
              <a:rPr lang="en-US" dirty="0">
                <a:latin typeface="Segoe UI" panose="020B0502040204020203" pitchFamily="34" charset="0"/>
                <a:cs typeface="Segoe UI" panose="020B0502040204020203" pitchFamily="34" charset="0"/>
              </a:rPr>
              <a:t> the 8-queens on the chessboard and </a:t>
            </a:r>
            <a:r>
              <a:rPr lang="en-US" dirty="0">
                <a:highlight>
                  <a:srgbClr val="00FFFF"/>
                </a:highlight>
                <a:latin typeface="Segoe UI" panose="020B0502040204020203" pitchFamily="34" charset="0"/>
                <a:cs typeface="Segoe UI" panose="020B0502040204020203" pitchFamily="34" charset="0"/>
              </a:rPr>
              <a:t>moves</a:t>
            </a:r>
            <a:r>
              <a:rPr lang="en-US" dirty="0">
                <a:latin typeface="Segoe UI" panose="020B0502040204020203" pitchFamily="34" charset="0"/>
                <a:cs typeface="Segoe UI" panose="020B0502040204020203" pitchFamily="34" charset="0"/>
              </a:rPr>
              <a:t> them around, saving from the attacks.</a:t>
            </a:r>
          </a:p>
        </p:txBody>
      </p:sp>
      <p:pic>
        <p:nvPicPr>
          <p:cNvPr id="8" name="Picture 7">
            <a:extLst>
              <a:ext uri="{FF2B5EF4-FFF2-40B4-BE49-F238E27FC236}">
                <a16:creationId xmlns:a16="http://schemas.microsoft.com/office/drawing/2014/main" id="{B89A75A2-5C44-41CB-9225-014D88B97FE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1855" y="221071"/>
            <a:ext cx="1293495" cy="65341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15157</TotalTime>
  <Words>7460</Words>
  <Application>Microsoft Office PowerPoint</Application>
  <PresentationFormat>On-screen Show (4:3)</PresentationFormat>
  <Paragraphs>765</Paragraphs>
  <Slides>86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Segoe UI</vt:lpstr>
      <vt:lpstr>Verdana</vt:lpstr>
      <vt:lpstr>Office Theme</vt:lpstr>
      <vt:lpstr>Module-II</vt:lpstr>
      <vt:lpstr>Contents</vt:lpstr>
      <vt:lpstr>Problem-solving agents:</vt:lpstr>
      <vt:lpstr>Steps performed by Problem-solving agent</vt:lpstr>
      <vt:lpstr>Problem Formulation</vt:lpstr>
      <vt:lpstr>Steps…</vt:lpstr>
      <vt:lpstr>Example Problems</vt:lpstr>
      <vt:lpstr>Problem formulation</vt:lpstr>
      <vt:lpstr>Problem formulation</vt:lpstr>
      <vt:lpstr>Problem formulation</vt:lpstr>
      <vt:lpstr>.</vt:lpstr>
      <vt:lpstr>Types of search algorithms</vt:lpstr>
      <vt:lpstr>PowerPoint Presentation</vt:lpstr>
      <vt:lpstr>Properties: </vt:lpstr>
      <vt:lpstr>Uninformed Search Algorithms</vt:lpstr>
      <vt:lpstr>1. Breadth-first Search</vt:lpstr>
      <vt:lpstr>1. Breadth-first Search</vt:lpstr>
      <vt:lpstr>Properties of BFS</vt:lpstr>
      <vt:lpstr>2. Depth-first Search</vt:lpstr>
      <vt:lpstr>2. Depth-first Search</vt:lpstr>
      <vt:lpstr>.Properties of DFS</vt:lpstr>
      <vt:lpstr>3. Depth-Limited Search</vt:lpstr>
      <vt:lpstr>3. Depth-Limited Search</vt:lpstr>
      <vt:lpstr>.Properties of DLS</vt:lpstr>
      <vt:lpstr>4. Uniform-cost Search Algorithm:</vt:lpstr>
      <vt:lpstr>PowerPoint Presentation</vt:lpstr>
      <vt:lpstr>4. Uniform-cost Search Algorithm:</vt:lpstr>
      <vt:lpstr>.Properties of UCS</vt:lpstr>
      <vt:lpstr>5. Iterative deepening DFS</vt:lpstr>
      <vt:lpstr>PowerPoint Presentation</vt:lpstr>
      <vt:lpstr>5. Iterative deepening DFS</vt:lpstr>
      <vt:lpstr>Properties of IDDFS</vt:lpstr>
      <vt:lpstr>6. Bidirectional Search Algorithm:</vt:lpstr>
      <vt:lpstr>6. Bidirectional Search Algorithm:</vt:lpstr>
      <vt:lpstr>Properties of IDDFS</vt:lpstr>
      <vt:lpstr>Types of search algorithms</vt:lpstr>
      <vt:lpstr>Informed Search Algorithms</vt:lpstr>
      <vt:lpstr>Heuristics function</vt:lpstr>
      <vt:lpstr>Examples of Heuristics</vt:lpstr>
      <vt:lpstr>Examples of Heuristics</vt:lpstr>
      <vt:lpstr>Examples of Heuristics</vt:lpstr>
      <vt:lpstr>Pure Heuristic Search:</vt:lpstr>
      <vt:lpstr>PowerPoint Presentation</vt:lpstr>
      <vt:lpstr>1. Best-first Search Algorithm:</vt:lpstr>
      <vt:lpstr>Example on Greedy B-FS</vt:lpstr>
      <vt:lpstr>Search…</vt:lpstr>
      <vt:lpstr>Best first search algorithm:</vt:lpstr>
      <vt:lpstr>Best First Search</vt:lpstr>
      <vt:lpstr>Properties..</vt:lpstr>
      <vt:lpstr>2. A* Search Algorithm:</vt:lpstr>
      <vt:lpstr>Example on A* search:</vt:lpstr>
      <vt:lpstr>Solution:</vt:lpstr>
      <vt:lpstr>Algorithm of A* search:</vt:lpstr>
      <vt:lpstr>A* search:</vt:lpstr>
      <vt:lpstr>Properties of A*</vt:lpstr>
      <vt:lpstr>8 puzzle using A*</vt:lpstr>
      <vt:lpstr>A* example</vt:lpstr>
      <vt:lpstr>Hill Climbing Algorithm</vt:lpstr>
      <vt:lpstr>Hill Climbing Algorithm</vt:lpstr>
      <vt:lpstr>Different regions:</vt:lpstr>
      <vt:lpstr>Types of Hill Climbing Algorithm:</vt:lpstr>
      <vt:lpstr>Algorithm:</vt:lpstr>
      <vt:lpstr>Hill climbing:</vt:lpstr>
      <vt:lpstr>Algorithm for Steepest-Ascent HC:</vt:lpstr>
      <vt:lpstr>Hill climbing:</vt:lpstr>
      <vt:lpstr>Hill Climbing:</vt:lpstr>
      <vt:lpstr>Hill Climbing:</vt:lpstr>
      <vt:lpstr>Hill Climbing:</vt:lpstr>
      <vt:lpstr>Genetic Algorithm:</vt:lpstr>
      <vt:lpstr>Notion of Natural Selection</vt:lpstr>
      <vt:lpstr>Phases in a genetic algorithm</vt:lpstr>
      <vt:lpstr>Example</vt:lpstr>
      <vt:lpstr>1. Initial Population</vt:lpstr>
      <vt:lpstr>2. Fitness Function</vt:lpstr>
      <vt:lpstr>3. Selection</vt:lpstr>
      <vt:lpstr>4. Crossover</vt:lpstr>
      <vt:lpstr>5.Mutation</vt:lpstr>
      <vt:lpstr>Simulated Annealing:</vt:lpstr>
      <vt:lpstr>Means-Ends Analysis (MEA):</vt:lpstr>
      <vt:lpstr>How means-ends analysis Works:</vt:lpstr>
      <vt:lpstr>Algorithm for Means-Ends Analysis:</vt:lpstr>
      <vt:lpstr>Example of Mean-Ends Analysis:</vt:lpstr>
      <vt:lpstr>Solution</vt:lpstr>
      <vt:lpstr>.</vt:lpstr>
      <vt:lpstr>.</vt:lpstr>
      <vt:lpstr>Simulated Annealing: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Module-II</dc:title>
  <dc:creator>rajesh</dc:creator>
  <cp:lastModifiedBy>Avinash Shrivas</cp:lastModifiedBy>
  <cp:revision>306</cp:revision>
  <dcterms:created xsi:type="dcterms:W3CDTF">2020-06-08T17:59:47Z</dcterms:created>
  <dcterms:modified xsi:type="dcterms:W3CDTF">2020-08-25T05:25:50Z</dcterms:modified>
</cp:coreProperties>
</file>